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520A6-24BD-4A7B-994F-A061BF01B84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BE36D99-74C7-4C6F-9018-7038F33048A3}">
      <dgm:prSet phldrT="[Κείμενο]"/>
      <dgm:spPr/>
      <dgm:t>
        <a:bodyPr/>
        <a:lstStyle/>
        <a:p>
          <a:r>
            <a:rPr lang="el-GR" dirty="0" smtClean="0"/>
            <a:t>ΜΟΝΟΚΥΤΤΑΡΟΙ</a:t>
          </a:r>
          <a:endParaRPr lang="el-GR" dirty="0"/>
        </a:p>
      </dgm:t>
    </dgm:pt>
    <dgm:pt modelId="{E785E855-9CB6-403F-89A6-96BA5F3A8335}" type="parTrans" cxnId="{ABE271DE-AF46-45AB-B606-3F32365C1A12}">
      <dgm:prSet/>
      <dgm:spPr/>
      <dgm:t>
        <a:bodyPr/>
        <a:lstStyle/>
        <a:p>
          <a:endParaRPr lang="el-GR"/>
        </a:p>
      </dgm:t>
    </dgm:pt>
    <dgm:pt modelId="{B3C2325E-301B-4DFE-BCD8-578921BB2432}" type="sibTrans" cxnId="{ABE271DE-AF46-45AB-B606-3F32365C1A12}">
      <dgm:prSet/>
      <dgm:spPr/>
      <dgm:t>
        <a:bodyPr/>
        <a:lstStyle/>
        <a:p>
          <a:endParaRPr lang="el-GR"/>
        </a:p>
      </dgm:t>
    </dgm:pt>
    <dgm:pt modelId="{199A52C9-859A-4BF0-A0AB-E2DB46A55845}">
      <dgm:prSet phldrT="[Κείμενο]" custT="1"/>
      <dgm:spPr/>
      <dgm:t>
        <a:bodyPr/>
        <a:lstStyle/>
        <a:p>
          <a:r>
            <a:rPr lang="el-GR" sz="2800" dirty="0" smtClean="0"/>
            <a:t>ΜΟΝΟ  ΈΝΑ ΚΥΤΤΑΡΟ</a:t>
          </a:r>
          <a:endParaRPr lang="el-GR" sz="2800" dirty="0"/>
        </a:p>
      </dgm:t>
    </dgm:pt>
    <dgm:pt modelId="{FD3CC63E-BDDA-4925-9FCD-6600280ADE0F}" type="parTrans" cxnId="{96459627-43FE-44B9-8321-026B01829D91}">
      <dgm:prSet/>
      <dgm:spPr/>
      <dgm:t>
        <a:bodyPr/>
        <a:lstStyle/>
        <a:p>
          <a:endParaRPr lang="el-GR"/>
        </a:p>
      </dgm:t>
    </dgm:pt>
    <dgm:pt modelId="{4767D6EA-0392-4961-91C9-E3F64B3B3A5C}" type="sibTrans" cxnId="{96459627-43FE-44B9-8321-026B01829D91}">
      <dgm:prSet/>
      <dgm:spPr/>
      <dgm:t>
        <a:bodyPr/>
        <a:lstStyle/>
        <a:p>
          <a:endParaRPr lang="el-GR"/>
        </a:p>
      </dgm:t>
    </dgm:pt>
    <dgm:pt modelId="{E38B8542-6711-403C-A8E2-B1E98B3DC741}">
      <dgm:prSet phldrT="[Κείμενο]" custT="1"/>
      <dgm:spPr/>
      <dgm:t>
        <a:bodyPr/>
        <a:lstStyle/>
        <a:p>
          <a:r>
            <a:rPr lang="el-GR" sz="2800" dirty="0" smtClean="0"/>
            <a:t>ΑΜΟΙΒΑΔΑ</a:t>
          </a:r>
          <a:endParaRPr lang="el-GR" sz="2800" dirty="0"/>
        </a:p>
      </dgm:t>
    </dgm:pt>
    <dgm:pt modelId="{449E5E84-0940-4FF3-8772-428D6FB9C6A7}" type="parTrans" cxnId="{513F1589-CE68-4F8C-AAED-BE88C86DB22F}">
      <dgm:prSet/>
      <dgm:spPr/>
      <dgm:t>
        <a:bodyPr/>
        <a:lstStyle/>
        <a:p>
          <a:endParaRPr lang="el-GR"/>
        </a:p>
      </dgm:t>
    </dgm:pt>
    <dgm:pt modelId="{9A9020B7-0FD7-4953-9B02-AE1AFE6EADF2}" type="sibTrans" cxnId="{513F1589-CE68-4F8C-AAED-BE88C86DB22F}">
      <dgm:prSet/>
      <dgm:spPr/>
      <dgm:t>
        <a:bodyPr/>
        <a:lstStyle/>
        <a:p>
          <a:endParaRPr lang="el-GR"/>
        </a:p>
      </dgm:t>
    </dgm:pt>
    <dgm:pt modelId="{5444B390-734C-41C3-9D1E-D7EFFE026B6C}">
      <dgm:prSet phldrT="[Κείμενο]"/>
      <dgm:spPr/>
      <dgm:t>
        <a:bodyPr/>
        <a:lstStyle/>
        <a:p>
          <a:r>
            <a:rPr lang="el-GR" dirty="0" smtClean="0"/>
            <a:t>ΠΟΛΥΚΥΤΤΑΡΟΙ</a:t>
          </a:r>
          <a:endParaRPr lang="el-GR" dirty="0"/>
        </a:p>
      </dgm:t>
    </dgm:pt>
    <dgm:pt modelId="{B7A88927-4C68-4746-88A9-9DCFE2A6E54B}" type="parTrans" cxnId="{BE0836D5-0614-48B5-9461-0A428E16DF6D}">
      <dgm:prSet/>
      <dgm:spPr/>
      <dgm:t>
        <a:bodyPr/>
        <a:lstStyle/>
        <a:p>
          <a:endParaRPr lang="el-GR"/>
        </a:p>
      </dgm:t>
    </dgm:pt>
    <dgm:pt modelId="{4F32C668-8683-4C6D-AE7D-F8B188581B04}" type="sibTrans" cxnId="{BE0836D5-0614-48B5-9461-0A428E16DF6D}">
      <dgm:prSet/>
      <dgm:spPr/>
      <dgm:t>
        <a:bodyPr/>
        <a:lstStyle/>
        <a:p>
          <a:endParaRPr lang="el-GR"/>
        </a:p>
      </dgm:t>
    </dgm:pt>
    <dgm:pt modelId="{7ADD46D9-9CC6-456D-8290-8C04A51AF810}">
      <dgm:prSet phldrT="[Κείμενο]" custT="1"/>
      <dgm:spPr/>
      <dgm:t>
        <a:bodyPr/>
        <a:lstStyle/>
        <a:p>
          <a:r>
            <a:rPr lang="el-GR" sz="2400" dirty="0" smtClean="0"/>
            <a:t>ΠΟΛΛΑ ΚΥΤΤΑΡΑ</a:t>
          </a:r>
          <a:endParaRPr lang="el-GR" sz="2400" dirty="0"/>
        </a:p>
      </dgm:t>
    </dgm:pt>
    <dgm:pt modelId="{1413A799-57BD-42DF-BE89-833252166DD3}" type="parTrans" cxnId="{D28C31DB-D4A6-4542-8F03-4BE7308908ED}">
      <dgm:prSet/>
      <dgm:spPr/>
      <dgm:t>
        <a:bodyPr/>
        <a:lstStyle/>
        <a:p>
          <a:endParaRPr lang="el-GR"/>
        </a:p>
      </dgm:t>
    </dgm:pt>
    <dgm:pt modelId="{13B1B601-465D-45CE-BE0A-5896CD256D13}" type="sibTrans" cxnId="{D28C31DB-D4A6-4542-8F03-4BE7308908ED}">
      <dgm:prSet/>
      <dgm:spPr/>
      <dgm:t>
        <a:bodyPr/>
        <a:lstStyle/>
        <a:p>
          <a:endParaRPr lang="el-GR"/>
        </a:p>
      </dgm:t>
    </dgm:pt>
    <dgm:pt modelId="{B404FFEC-95BC-49BD-86FF-E03FEDDDD30F}">
      <dgm:prSet phldrT="[Κείμενο]" custT="1"/>
      <dgm:spPr/>
      <dgm:t>
        <a:bodyPr/>
        <a:lstStyle/>
        <a:p>
          <a:r>
            <a:rPr lang="el-GR" sz="2400" dirty="0" smtClean="0"/>
            <a:t>ΖΩΑ, ΑΝΘΡΩΠΟΙ, ΔΕΝΤΡΑ,ΦΥΤΑ</a:t>
          </a:r>
          <a:endParaRPr lang="el-GR" sz="2400" dirty="0"/>
        </a:p>
      </dgm:t>
    </dgm:pt>
    <dgm:pt modelId="{08D249AF-5DB1-4148-95CF-06162E14D930}" type="parTrans" cxnId="{88B36000-741F-4CC2-B403-C4441B941144}">
      <dgm:prSet/>
      <dgm:spPr/>
      <dgm:t>
        <a:bodyPr/>
        <a:lstStyle/>
        <a:p>
          <a:endParaRPr lang="el-GR"/>
        </a:p>
      </dgm:t>
    </dgm:pt>
    <dgm:pt modelId="{14F97D89-C337-4049-8AFC-A1D006B05707}" type="sibTrans" cxnId="{88B36000-741F-4CC2-B403-C4441B941144}">
      <dgm:prSet/>
      <dgm:spPr/>
      <dgm:t>
        <a:bodyPr/>
        <a:lstStyle/>
        <a:p>
          <a:endParaRPr lang="el-GR"/>
        </a:p>
      </dgm:t>
    </dgm:pt>
    <dgm:pt modelId="{66C06DE0-2E17-4FC9-B81E-A46035247F9C}">
      <dgm:prSet phldrT="[Κείμενο]" custT="1"/>
      <dgm:spPr/>
      <dgm:t>
        <a:bodyPr/>
        <a:lstStyle/>
        <a:p>
          <a:r>
            <a:rPr lang="el-GR" sz="2400" dirty="0" smtClean="0"/>
            <a:t>ΔΕΝ ΕΊΝΑΙ ΌΛΑ ΤΑ ΚΥΤΤΑΡΑ ΙΔΙΑ</a:t>
          </a:r>
          <a:endParaRPr lang="el-GR" sz="2400" dirty="0"/>
        </a:p>
      </dgm:t>
    </dgm:pt>
    <dgm:pt modelId="{BF850DE6-810B-41CD-BA1D-87CE0DBB923D}" type="parTrans" cxnId="{670F6466-52C3-4B90-B748-27A5D07BF6C3}">
      <dgm:prSet/>
      <dgm:spPr/>
      <dgm:t>
        <a:bodyPr/>
        <a:lstStyle/>
        <a:p>
          <a:endParaRPr lang="el-GR"/>
        </a:p>
      </dgm:t>
    </dgm:pt>
    <dgm:pt modelId="{768FC544-6A9A-4EC1-97CB-E304237D64E4}" type="sibTrans" cxnId="{670F6466-52C3-4B90-B748-27A5D07BF6C3}">
      <dgm:prSet/>
      <dgm:spPr/>
      <dgm:t>
        <a:bodyPr/>
        <a:lstStyle/>
        <a:p>
          <a:endParaRPr lang="el-GR"/>
        </a:p>
      </dgm:t>
    </dgm:pt>
    <dgm:pt modelId="{745F5091-1536-4691-BD5F-D9F3B1E6329E}">
      <dgm:prSet phldrT="[Κείμενο]" custT="1"/>
      <dgm:spPr/>
      <dgm:t>
        <a:bodyPr/>
        <a:lstStyle/>
        <a:p>
          <a:r>
            <a:rPr lang="el-GR" sz="2800" dirty="0" smtClean="0"/>
            <a:t>ΔΕΝ ΕΧΕΙ ΠΟΤΕ ΣΤΑΘΕΡΟ ΣΧΗΜΑ</a:t>
          </a:r>
          <a:endParaRPr lang="el-GR" sz="2800" dirty="0"/>
        </a:p>
      </dgm:t>
    </dgm:pt>
    <dgm:pt modelId="{08E69A04-111B-44E7-AB59-A017EBD69A3A}" type="parTrans" cxnId="{FDADB667-4BF7-44B0-8217-1EB30A9F8E73}">
      <dgm:prSet/>
      <dgm:spPr/>
      <dgm:t>
        <a:bodyPr/>
        <a:lstStyle/>
        <a:p>
          <a:endParaRPr lang="el-GR"/>
        </a:p>
      </dgm:t>
    </dgm:pt>
    <dgm:pt modelId="{87EA7E99-62C4-4B0A-AF6F-A5758D2367CA}" type="sibTrans" cxnId="{FDADB667-4BF7-44B0-8217-1EB30A9F8E73}">
      <dgm:prSet/>
      <dgm:spPr/>
      <dgm:t>
        <a:bodyPr/>
        <a:lstStyle/>
        <a:p>
          <a:endParaRPr lang="el-GR"/>
        </a:p>
      </dgm:t>
    </dgm:pt>
    <dgm:pt modelId="{71CAB905-B43E-403A-B6DB-79D19CFD3863}" type="pres">
      <dgm:prSet presAssocID="{F6F520A6-24BD-4A7B-994F-A061BF01B844}" presName="Name0" presStyleCnt="0">
        <dgm:presLayoutVars>
          <dgm:dir/>
          <dgm:animLvl val="lvl"/>
          <dgm:resizeHandles/>
        </dgm:presLayoutVars>
      </dgm:prSet>
      <dgm:spPr/>
    </dgm:pt>
    <dgm:pt modelId="{2A983FC5-DDB4-4BA0-831F-E39B286905D6}" type="pres">
      <dgm:prSet presAssocID="{DBE36D99-74C7-4C6F-9018-7038F33048A3}" presName="linNode" presStyleCnt="0"/>
      <dgm:spPr/>
    </dgm:pt>
    <dgm:pt modelId="{AE9634E5-4EE3-4C85-A4B6-DC3A725155E0}" type="pres">
      <dgm:prSet presAssocID="{DBE36D99-74C7-4C6F-9018-7038F33048A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1720EA8-5870-4334-9A44-B5DEAC312683}" type="pres">
      <dgm:prSet presAssocID="{DBE36D99-74C7-4C6F-9018-7038F33048A3}" presName="childShp" presStyleLbl="bgAccFollowNode1" presStyleIdx="0" presStyleCnt="2">
        <dgm:presLayoutVars>
          <dgm:bulletEnabled val="1"/>
        </dgm:presLayoutVars>
      </dgm:prSet>
      <dgm:spPr/>
    </dgm:pt>
    <dgm:pt modelId="{66B67063-2EE1-45B5-95B3-54C560944B37}" type="pres">
      <dgm:prSet presAssocID="{B3C2325E-301B-4DFE-BCD8-578921BB2432}" presName="spacing" presStyleCnt="0"/>
      <dgm:spPr/>
    </dgm:pt>
    <dgm:pt modelId="{F8E16DE8-114A-47D6-83F1-8DF5FAD7BD9F}" type="pres">
      <dgm:prSet presAssocID="{5444B390-734C-41C3-9D1E-D7EFFE026B6C}" presName="linNode" presStyleCnt="0"/>
      <dgm:spPr/>
    </dgm:pt>
    <dgm:pt modelId="{3E4ADADC-68E3-453A-981A-07FE889B2C2A}" type="pres">
      <dgm:prSet presAssocID="{5444B390-734C-41C3-9D1E-D7EFFE026B6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C1FF04-F98E-4523-B288-D6A6F968321C}" type="pres">
      <dgm:prSet presAssocID="{5444B390-734C-41C3-9D1E-D7EFFE026B6C}" presName="childShp" presStyleLbl="bgAccFollowNode1" presStyleIdx="1" presStyleCnt="2" custLinFactNeighborX="1128" custLinFactNeighborY="-1188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3083055-9360-4C3F-B8BC-2CC11D3D8B10}" type="presOf" srcId="{7ADD46D9-9CC6-456D-8290-8C04A51AF810}" destId="{0BC1FF04-F98E-4523-B288-D6A6F968321C}" srcOrd="0" destOrd="0" presId="urn:microsoft.com/office/officeart/2005/8/layout/vList6"/>
    <dgm:cxn modelId="{D28C31DB-D4A6-4542-8F03-4BE7308908ED}" srcId="{5444B390-734C-41C3-9D1E-D7EFFE026B6C}" destId="{7ADD46D9-9CC6-456D-8290-8C04A51AF810}" srcOrd="0" destOrd="0" parTransId="{1413A799-57BD-42DF-BE89-833252166DD3}" sibTransId="{13B1B601-465D-45CE-BE0A-5896CD256D13}"/>
    <dgm:cxn modelId="{E1AEA22B-5673-487F-B3A2-1288297C9A26}" type="presOf" srcId="{5444B390-734C-41C3-9D1E-D7EFFE026B6C}" destId="{3E4ADADC-68E3-453A-981A-07FE889B2C2A}" srcOrd="0" destOrd="0" presId="urn:microsoft.com/office/officeart/2005/8/layout/vList6"/>
    <dgm:cxn modelId="{88B36000-741F-4CC2-B403-C4441B941144}" srcId="{5444B390-734C-41C3-9D1E-D7EFFE026B6C}" destId="{B404FFEC-95BC-49BD-86FF-E03FEDDDD30F}" srcOrd="1" destOrd="0" parTransId="{08D249AF-5DB1-4148-95CF-06162E14D930}" sibTransId="{14F97D89-C337-4049-8AFC-A1D006B05707}"/>
    <dgm:cxn modelId="{ADF0CB6E-4FEF-4D94-8D09-7362E3AF8B7D}" type="presOf" srcId="{E38B8542-6711-403C-A8E2-B1E98B3DC741}" destId="{C1720EA8-5870-4334-9A44-B5DEAC312683}" srcOrd="0" destOrd="1" presId="urn:microsoft.com/office/officeart/2005/8/layout/vList6"/>
    <dgm:cxn modelId="{670F6466-52C3-4B90-B748-27A5D07BF6C3}" srcId="{5444B390-734C-41C3-9D1E-D7EFFE026B6C}" destId="{66C06DE0-2E17-4FC9-B81E-A46035247F9C}" srcOrd="2" destOrd="0" parTransId="{BF850DE6-810B-41CD-BA1D-87CE0DBB923D}" sibTransId="{768FC544-6A9A-4EC1-97CB-E304237D64E4}"/>
    <dgm:cxn modelId="{32E781EE-7CF4-473F-AE09-C8B055FEA6CF}" type="presOf" srcId="{F6F520A6-24BD-4A7B-994F-A061BF01B844}" destId="{71CAB905-B43E-403A-B6DB-79D19CFD3863}" srcOrd="0" destOrd="0" presId="urn:microsoft.com/office/officeart/2005/8/layout/vList6"/>
    <dgm:cxn modelId="{96459627-43FE-44B9-8321-026B01829D91}" srcId="{DBE36D99-74C7-4C6F-9018-7038F33048A3}" destId="{199A52C9-859A-4BF0-A0AB-E2DB46A55845}" srcOrd="0" destOrd="0" parTransId="{FD3CC63E-BDDA-4925-9FCD-6600280ADE0F}" sibTransId="{4767D6EA-0392-4961-91C9-E3F64B3B3A5C}"/>
    <dgm:cxn modelId="{F19B43E7-900F-49C3-BAEE-9F62C4005E87}" type="presOf" srcId="{199A52C9-859A-4BF0-A0AB-E2DB46A55845}" destId="{C1720EA8-5870-4334-9A44-B5DEAC312683}" srcOrd="0" destOrd="0" presId="urn:microsoft.com/office/officeart/2005/8/layout/vList6"/>
    <dgm:cxn modelId="{513F1589-CE68-4F8C-AAED-BE88C86DB22F}" srcId="{DBE36D99-74C7-4C6F-9018-7038F33048A3}" destId="{E38B8542-6711-403C-A8E2-B1E98B3DC741}" srcOrd="1" destOrd="0" parTransId="{449E5E84-0940-4FF3-8772-428D6FB9C6A7}" sibTransId="{9A9020B7-0FD7-4953-9B02-AE1AFE6EADF2}"/>
    <dgm:cxn modelId="{BE0836D5-0614-48B5-9461-0A428E16DF6D}" srcId="{F6F520A6-24BD-4A7B-994F-A061BF01B844}" destId="{5444B390-734C-41C3-9D1E-D7EFFE026B6C}" srcOrd="1" destOrd="0" parTransId="{B7A88927-4C68-4746-88A9-9DCFE2A6E54B}" sibTransId="{4F32C668-8683-4C6D-AE7D-F8B188581B04}"/>
    <dgm:cxn modelId="{2F88D815-B233-4750-8854-9F0E2AD676FC}" type="presOf" srcId="{DBE36D99-74C7-4C6F-9018-7038F33048A3}" destId="{AE9634E5-4EE3-4C85-A4B6-DC3A725155E0}" srcOrd="0" destOrd="0" presId="urn:microsoft.com/office/officeart/2005/8/layout/vList6"/>
    <dgm:cxn modelId="{ABE271DE-AF46-45AB-B606-3F32365C1A12}" srcId="{F6F520A6-24BD-4A7B-994F-A061BF01B844}" destId="{DBE36D99-74C7-4C6F-9018-7038F33048A3}" srcOrd="0" destOrd="0" parTransId="{E785E855-9CB6-403F-89A6-96BA5F3A8335}" sibTransId="{B3C2325E-301B-4DFE-BCD8-578921BB2432}"/>
    <dgm:cxn modelId="{674A6D6A-1EA1-40C4-934D-5A5A60E2A345}" type="presOf" srcId="{66C06DE0-2E17-4FC9-B81E-A46035247F9C}" destId="{0BC1FF04-F98E-4523-B288-D6A6F968321C}" srcOrd="0" destOrd="2" presId="urn:microsoft.com/office/officeart/2005/8/layout/vList6"/>
    <dgm:cxn modelId="{E90D9651-90D2-4C19-86D2-BB3A1CD8F461}" type="presOf" srcId="{745F5091-1536-4691-BD5F-D9F3B1E6329E}" destId="{C1720EA8-5870-4334-9A44-B5DEAC312683}" srcOrd="0" destOrd="2" presId="urn:microsoft.com/office/officeart/2005/8/layout/vList6"/>
    <dgm:cxn modelId="{C55D2C0B-D847-478C-8CF7-8E9BAE22BAE8}" type="presOf" srcId="{B404FFEC-95BC-49BD-86FF-E03FEDDDD30F}" destId="{0BC1FF04-F98E-4523-B288-D6A6F968321C}" srcOrd="0" destOrd="1" presId="urn:microsoft.com/office/officeart/2005/8/layout/vList6"/>
    <dgm:cxn modelId="{FDADB667-4BF7-44B0-8217-1EB30A9F8E73}" srcId="{DBE36D99-74C7-4C6F-9018-7038F33048A3}" destId="{745F5091-1536-4691-BD5F-D9F3B1E6329E}" srcOrd="2" destOrd="0" parTransId="{08E69A04-111B-44E7-AB59-A017EBD69A3A}" sibTransId="{87EA7E99-62C4-4B0A-AF6F-A5758D2367CA}"/>
    <dgm:cxn modelId="{0023D7E7-2772-4BD5-877C-528F81E69BDD}" type="presParOf" srcId="{71CAB905-B43E-403A-B6DB-79D19CFD3863}" destId="{2A983FC5-DDB4-4BA0-831F-E39B286905D6}" srcOrd="0" destOrd="0" presId="urn:microsoft.com/office/officeart/2005/8/layout/vList6"/>
    <dgm:cxn modelId="{73519A94-D947-4948-9EBC-5A5551247EEB}" type="presParOf" srcId="{2A983FC5-DDB4-4BA0-831F-E39B286905D6}" destId="{AE9634E5-4EE3-4C85-A4B6-DC3A725155E0}" srcOrd="0" destOrd="0" presId="urn:microsoft.com/office/officeart/2005/8/layout/vList6"/>
    <dgm:cxn modelId="{E1A5F070-9138-4114-99B6-7B13F3463047}" type="presParOf" srcId="{2A983FC5-DDB4-4BA0-831F-E39B286905D6}" destId="{C1720EA8-5870-4334-9A44-B5DEAC312683}" srcOrd="1" destOrd="0" presId="urn:microsoft.com/office/officeart/2005/8/layout/vList6"/>
    <dgm:cxn modelId="{4E8407B8-C417-4EAF-9BED-93D02D87B138}" type="presParOf" srcId="{71CAB905-B43E-403A-B6DB-79D19CFD3863}" destId="{66B67063-2EE1-45B5-95B3-54C560944B37}" srcOrd="1" destOrd="0" presId="urn:microsoft.com/office/officeart/2005/8/layout/vList6"/>
    <dgm:cxn modelId="{27D58EF7-F2FB-4659-9A5C-A57828037A57}" type="presParOf" srcId="{71CAB905-B43E-403A-B6DB-79D19CFD3863}" destId="{F8E16DE8-114A-47D6-83F1-8DF5FAD7BD9F}" srcOrd="2" destOrd="0" presId="urn:microsoft.com/office/officeart/2005/8/layout/vList6"/>
    <dgm:cxn modelId="{D8CE9835-6780-453D-AAA6-96DA705DA5E6}" type="presParOf" srcId="{F8E16DE8-114A-47D6-83F1-8DF5FAD7BD9F}" destId="{3E4ADADC-68E3-453A-981A-07FE889B2C2A}" srcOrd="0" destOrd="0" presId="urn:microsoft.com/office/officeart/2005/8/layout/vList6"/>
    <dgm:cxn modelId="{3B600487-CCE4-4020-80C8-374B1B640E5C}" type="presParOf" srcId="{F8E16DE8-114A-47D6-83F1-8DF5FAD7BD9F}" destId="{0BC1FF04-F98E-4523-B288-D6A6F96832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2F208B-1B76-447A-9A6A-53BC23EF8D0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F21C870-3452-4A52-A526-6FD3AB96D3E4}">
      <dgm:prSet phldrT="[Κείμενο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l-GR" dirty="0" smtClean="0"/>
            <a:t>ΚΥΤΤΑΡΑ</a:t>
          </a:r>
          <a:endParaRPr lang="el-GR" dirty="0"/>
        </a:p>
      </dgm:t>
    </dgm:pt>
    <dgm:pt modelId="{30D2AF15-2500-4F25-BD93-18923F6159F5}" type="parTrans" cxnId="{2B7B9BA2-D02F-48EA-9DD2-F8BF5B266241}">
      <dgm:prSet/>
      <dgm:spPr/>
      <dgm:t>
        <a:bodyPr/>
        <a:lstStyle/>
        <a:p>
          <a:endParaRPr lang="el-GR"/>
        </a:p>
      </dgm:t>
    </dgm:pt>
    <dgm:pt modelId="{83E1D410-6249-4CF4-8D6E-9ABE853B51D1}" type="sibTrans" cxnId="{2B7B9BA2-D02F-48EA-9DD2-F8BF5B266241}">
      <dgm:prSet/>
      <dgm:spPr/>
      <dgm:t>
        <a:bodyPr/>
        <a:lstStyle/>
        <a:p>
          <a:endParaRPr lang="el-GR"/>
        </a:p>
      </dgm:t>
    </dgm:pt>
    <dgm:pt modelId="{CB60F732-A59B-4156-B91A-E02423D1EE08}">
      <dgm:prSet phldrT="[Κείμενο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sz="2500" u="sng" dirty="0" smtClean="0"/>
            <a:t>ΚΥΤΤΑΡΙΚΗ ΜΕΜΒΡΑΝΗ </a:t>
          </a:r>
          <a:r>
            <a:rPr lang="el-GR" sz="2500" dirty="0" smtClean="0"/>
            <a:t>: ΠΡΟΣΛΗΨΗ ΚΑΙ ΑΠΟΒΟΛΗ ΟΥΣΙΩΝ</a:t>
          </a:r>
          <a:endParaRPr lang="el-GR" sz="2500" dirty="0"/>
        </a:p>
      </dgm:t>
    </dgm:pt>
    <dgm:pt modelId="{D0E7C9FC-EF24-4ADF-A35A-1AEE87747FF9}" type="parTrans" cxnId="{D6360482-9368-406F-A8C7-D5868C915FE4}">
      <dgm:prSet/>
      <dgm:spPr/>
      <dgm:t>
        <a:bodyPr/>
        <a:lstStyle/>
        <a:p>
          <a:endParaRPr lang="el-GR"/>
        </a:p>
      </dgm:t>
    </dgm:pt>
    <dgm:pt modelId="{3CA35301-A726-4CAB-9D11-86DC8BF069F3}" type="sibTrans" cxnId="{D6360482-9368-406F-A8C7-D5868C915FE4}">
      <dgm:prSet/>
      <dgm:spPr/>
      <dgm:t>
        <a:bodyPr/>
        <a:lstStyle/>
        <a:p>
          <a:endParaRPr lang="el-GR"/>
        </a:p>
      </dgm:t>
    </dgm:pt>
    <dgm:pt modelId="{1DDE492D-AE9C-4BAA-9385-65AE8E2AE7CD}">
      <dgm:prSet phldrT="[Κείμενο]" custT="1"/>
      <dgm:spPr/>
      <dgm:t>
        <a:bodyPr/>
        <a:lstStyle/>
        <a:p>
          <a:r>
            <a:rPr lang="el-GR" sz="2600" dirty="0" smtClean="0"/>
            <a:t>Κ</a:t>
          </a:r>
          <a:r>
            <a:rPr lang="el-GR" sz="2600" u="sng" dirty="0" smtClean="0"/>
            <a:t>ΥΤΤΑΡΟΠΛΑΣΜΑ</a:t>
          </a:r>
          <a:r>
            <a:rPr lang="el-GR" sz="2600" dirty="0" smtClean="0"/>
            <a:t> : Ο ΧΩΡΟΣ ΑΝΑΜΕΣΑ ΣΤΗΝ ΚΥΤΤΑΡΙΚΗ ΜΕΜΒΡΑΝΗ ΚΑΙ ΣΤΟΝ ΠΥΡΗΝΑ. ΕΧΕΙ ΟΡΓΑΝΙΔΙΑ. ΕΚΕΙ ΥΠΑΡΧΟΥΝ  ΜΙΤΟΧΟΝΔΡΙΑ ΠΟΥ ΔΙΝΟΥΝ ΕΝΕΡΓΕΙΑ</a:t>
          </a:r>
          <a:endParaRPr lang="el-GR" sz="2600" dirty="0"/>
        </a:p>
      </dgm:t>
    </dgm:pt>
    <dgm:pt modelId="{FB68D233-86B2-4808-BD9F-BF76DAF6E62B}" type="parTrans" cxnId="{96940E16-1581-4BB6-B52B-0B5FA37BBE67}">
      <dgm:prSet/>
      <dgm:spPr/>
      <dgm:t>
        <a:bodyPr/>
        <a:lstStyle/>
        <a:p>
          <a:endParaRPr lang="el-GR"/>
        </a:p>
      </dgm:t>
    </dgm:pt>
    <dgm:pt modelId="{DB2DBEDA-89C2-4561-B194-4418946463F0}" type="sibTrans" cxnId="{96940E16-1581-4BB6-B52B-0B5FA37BBE67}">
      <dgm:prSet/>
      <dgm:spPr/>
      <dgm:t>
        <a:bodyPr/>
        <a:lstStyle/>
        <a:p>
          <a:endParaRPr lang="el-GR"/>
        </a:p>
      </dgm:t>
    </dgm:pt>
    <dgm:pt modelId="{640138B7-BC84-4A46-9E21-15BA7717B1A7}">
      <dgm:prSet phldrT="[Κείμενο]"/>
      <dgm:spPr>
        <a:solidFill>
          <a:srgbClr val="FFC000"/>
        </a:solidFill>
      </dgm:spPr>
      <dgm:t>
        <a:bodyPr/>
        <a:lstStyle/>
        <a:p>
          <a:r>
            <a:rPr lang="el-GR" u="sng" dirty="0" smtClean="0">
              <a:solidFill>
                <a:schemeClr val="tx1"/>
              </a:solidFill>
            </a:rPr>
            <a:t>ΠΥΡΗΝΑΣ </a:t>
          </a:r>
          <a:r>
            <a:rPr lang="el-GR" dirty="0" smtClean="0">
              <a:solidFill>
                <a:schemeClr val="tx1"/>
              </a:solidFill>
            </a:rPr>
            <a:t>:ΕΧΕΙ ΤΟ </a:t>
          </a:r>
          <a:r>
            <a:rPr lang="en-US" dirty="0" smtClean="0">
              <a:solidFill>
                <a:schemeClr val="tx1"/>
              </a:solidFill>
            </a:rPr>
            <a:t>DNA, TO </a:t>
          </a:r>
          <a:r>
            <a:rPr lang="el-GR" dirty="0" smtClean="0">
              <a:solidFill>
                <a:schemeClr val="tx1"/>
              </a:solidFill>
            </a:rPr>
            <a:t>ΓΕΝΕΤΙΚΟ ΥΛΙΚΟ</a:t>
          </a:r>
          <a:endParaRPr lang="el-GR" dirty="0">
            <a:solidFill>
              <a:schemeClr val="tx1"/>
            </a:solidFill>
          </a:endParaRPr>
        </a:p>
      </dgm:t>
    </dgm:pt>
    <dgm:pt modelId="{376C4A55-5F57-450F-8849-2ECB6CA68068}" type="parTrans" cxnId="{102BBD2B-8190-4323-A393-D121F4E2375B}">
      <dgm:prSet/>
      <dgm:spPr/>
      <dgm:t>
        <a:bodyPr/>
        <a:lstStyle/>
        <a:p>
          <a:endParaRPr lang="el-GR"/>
        </a:p>
      </dgm:t>
    </dgm:pt>
    <dgm:pt modelId="{F163EDC5-A2EE-4D27-8C3E-F85B22B5D683}" type="sibTrans" cxnId="{102BBD2B-8190-4323-A393-D121F4E2375B}">
      <dgm:prSet/>
      <dgm:spPr/>
      <dgm:t>
        <a:bodyPr/>
        <a:lstStyle/>
        <a:p>
          <a:endParaRPr lang="el-GR"/>
        </a:p>
      </dgm:t>
    </dgm:pt>
    <dgm:pt modelId="{9C746AB9-7A57-499A-BC67-EF3DCEFC48CE}" type="pres">
      <dgm:prSet presAssocID="{A22F208B-1B76-447A-9A6A-53BC23EF8D0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46B19CA-4AEB-4652-AA0C-E8BBAE6027CC}" type="pres">
      <dgm:prSet presAssocID="{CF21C870-3452-4A52-A526-6FD3AB96D3E4}" presName="centerShape" presStyleLbl="node0" presStyleIdx="0" presStyleCnt="1"/>
      <dgm:spPr/>
    </dgm:pt>
    <dgm:pt modelId="{4BA00F17-1C14-4B72-8DD3-FD68EE85B4EA}" type="pres">
      <dgm:prSet presAssocID="{D0E7C9FC-EF24-4ADF-A35A-1AEE87747FF9}" presName="parTrans" presStyleLbl="bgSibTrans2D1" presStyleIdx="0" presStyleCnt="3" custLinFactNeighborX="22511" custLinFactNeighborY="-2726"/>
      <dgm:spPr/>
    </dgm:pt>
    <dgm:pt modelId="{F79F54D0-EC15-45E1-AA32-DC4CF410DD60}" type="pres">
      <dgm:prSet presAssocID="{CB60F732-A59B-4156-B91A-E02423D1EE08}" presName="node" presStyleLbl="node1" presStyleIdx="0" presStyleCnt="3" custRadScaleRad="89563" custRadScaleInc="-1864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7CD7D2-D8FE-4C72-B9F5-FDC15E49CFE5}" type="pres">
      <dgm:prSet presAssocID="{FB68D233-86B2-4808-BD9F-BF76DAF6E62B}" presName="parTrans" presStyleLbl="bgSibTrans2D1" presStyleIdx="1" presStyleCnt="3"/>
      <dgm:spPr/>
    </dgm:pt>
    <dgm:pt modelId="{CCB52C0C-DC7A-44D6-B79A-15C2374FF031}" type="pres">
      <dgm:prSet presAssocID="{1DDE492D-AE9C-4BAA-9385-65AE8E2AE7CD}" presName="node" presStyleLbl="node1" presStyleIdx="1" presStyleCnt="3" custScaleX="161544" custScaleY="11573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6BA319E-DBA8-44CD-84FF-97C7CF57E15C}" type="pres">
      <dgm:prSet presAssocID="{376C4A55-5F57-450F-8849-2ECB6CA68068}" presName="parTrans" presStyleLbl="bgSibTrans2D1" presStyleIdx="2" presStyleCnt="3" custLinFactNeighborX="-27959" custLinFactNeighborY="-9423"/>
      <dgm:spPr/>
    </dgm:pt>
    <dgm:pt modelId="{59D29948-25EC-4C91-87B4-29C6BE3F1651}" type="pres">
      <dgm:prSet presAssocID="{640138B7-BC84-4A46-9E21-15BA7717B1A7}" presName="node" presStyleLbl="node1" presStyleIdx="2" presStyleCnt="3" custRadScaleRad="89563" custRadScaleInc="1864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211D633-1E90-4D2C-AC0D-15CCEA9D71E7}" type="presOf" srcId="{1DDE492D-AE9C-4BAA-9385-65AE8E2AE7CD}" destId="{CCB52C0C-DC7A-44D6-B79A-15C2374FF031}" srcOrd="0" destOrd="0" presId="urn:microsoft.com/office/officeart/2005/8/layout/radial4"/>
    <dgm:cxn modelId="{102BBD2B-8190-4323-A393-D121F4E2375B}" srcId="{CF21C870-3452-4A52-A526-6FD3AB96D3E4}" destId="{640138B7-BC84-4A46-9E21-15BA7717B1A7}" srcOrd="2" destOrd="0" parTransId="{376C4A55-5F57-450F-8849-2ECB6CA68068}" sibTransId="{F163EDC5-A2EE-4D27-8C3E-F85B22B5D683}"/>
    <dgm:cxn modelId="{77AB1880-E285-4503-91DE-61CF67DB468F}" type="presOf" srcId="{CB60F732-A59B-4156-B91A-E02423D1EE08}" destId="{F79F54D0-EC15-45E1-AA32-DC4CF410DD60}" srcOrd="0" destOrd="0" presId="urn:microsoft.com/office/officeart/2005/8/layout/radial4"/>
    <dgm:cxn modelId="{BC47348C-5E38-4F5E-8C2D-4F17820BBB73}" type="presOf" srcId="{376C4A55-5F57-450F-8849-2ECB6CA68068}" destId="{76BA319E-DBA8-44CD-84FF-97C7CF57E15C}" srcOrd="0" destOrd="0" presId="urn:microsoft.com/office/officeart/2005/8/layout/radial4"/>
    <dgm:cxn modelId="{E174C19C-FD4D-4BE8-8011-58A35387176F}" type="presOf" srcId="{A22F208B-1B76-447A-9A6A-53BC23EF8D07}" destId="{9C746AB9-7A57-499A-BC67-EF3DCEFC48CE}" srcOrd="0" destOrd="0" presId="urn:microsoft.com/office/officeart/2005/8/layout/radial4"/>
    <dgm:cxn modelId="{D6360482-9368-406F-A8C7-D5868C915FE4}" srcId="{CF21C870-3452-4A52-A526-6FD3AB96D3E4}" destId="{CB60F732-A59B-4156-B91A-E02423D1EE08}" srcOrd="0" destOrd="0" parTransId="{D0E7C9FC-EF24-4ADF-A35A-1AEE87747FF9}" sibTransId="{3CA35301-A726-4CAB-9D11-86DC8BF069F3}"/>
    <dgm:cxn modelId="{D5FC638A-884F-4B0E-AE05-73A1D2B6C282}" type="presOf" srcId="{CF21C870-3452-4A52-A526-6FD3AB96D3E4}" destId="{546B19CA-4AEB-4652-AA0C-E8BBAE6027CC}" srcOrd="0" destOrd="0" presId="urn:microsoft.com/office/officeart/2005/8/layout/radial4"/>
    <dgm:cxn modelId="{FDA5CA2A-CD36-432E-9B9A-CB87EC400660}" type="presOf" srcId="{D0E7C9FC-EF24-4ADF-A35A-1AEE87747FF9}" destId="{4BA00F17-1C14-4B72-8DD3-FD68EE85B4EA}" srcOrd="0" destOrd="0" presId="urn:microsoft.com/office/officeart/2005/8/layout/radial4"/>
    <dgm:cxn modelId="{96940E16-1581-4BB6-B52B-0B5FA37BBE67}" srcId="{CF21C870-3452-4A52-A526-6FD3AB96D3E4}" destId="{1DDE492D-AE9C-4BAA-9385-65AE8E2AE7CD}" srcOrd="1" destOrd="0" parTransId="{FB68D233-86B2-4808-BD9F-BF76DAF6E62B}" sibTransId="{DB2DBEDA-89C2-4561-B194-4418946463F0}"/>
    <dgm:cxn modelId="{6D3DB212-677C-4D0C-B41C-BD084AC54F16}" type="presOf" srcId="{FB68D233-86B2-4808-BD9F-BF76DAF6E62B}" destId="{B97CD7D2-D8FE-4C72-B9F5-FDC15E49CFE5}" srcOrd="0" destOrd="0" presId="urn:microsoft.com/office/officeart/2005/8/layout/radial4"/>
    <dgm:cxn modelId="{2B7B9BA2-D02F-48EA-9DD2-F8BF5B266241}" srcId="{A22F208B-1B76-447A-9A6A-53BC23EF8D07}" destId="{CF21C870-3452-4A52-A526-6FD3AB96D3E4}" srcOrd="0" destOrd="0" parTransId="{30D2AF15-2500-4F25-BD93-18923F6159F5}" sibTransId="{83E1D410-6249-4CF4-8D6E-9ABE853B51D1}"/>
    <dgm:cxn modelId="{C00B426A-CF94-4A1A-BECA-6837F44AA504}" type="presOf" srcId="{640138B7-BC84-4A46-9E21-15BA7717B1A7}" destId="{59D29948-25EC-4C91-87B4-29C6BE3F1651}" srcOrd="0" destOrd="0" presId="urn:microsoft.com/office/officeart/2005/8/layout/radial4"/>
    <dgm:cxn modelId="{8925DE96-007A-4789-9A3E-4B74295CA03C}" type="presParOf" srcId="{9C746AB9-7A57-499A-BC67-EF3DCEFC48CE}" destId="{546B19CA-4AEB-4652-AA0C-E8BBAE6027CC}" srcOrd="0" destOrd="0" presId="urn:microsoft.com/office/officeart/2005/8/layout/radial4"/>
    <dgm:cxn modelId="{0126A336-3F3F-4DF9-A21A-6A6B2EFEDBD8}" type="presParOf" srcId="{9C746AB9-7A57-499A-BC67-EF3DCEFC48CE}" destId="{4BA00F17-1C14-4B72-8DD3-FD68EE85B4EA}" srcOrd="1" destOrd="0" presId="urn:microsoft.com/office/officeart/2005/8/layout/radial4"/>
    <dgm:cxn modelId="{73A8CBEE-F0F1-4893-9A65-1DD33909BB9A}" type="presParOf" srcId="{9C746AB9-7A57-499A-BC67-EF3DCEFC48CE}" destId="{F79F54D0-EC15-45E1-AA32-DC4CF410DD60}" srcOrd="2" destOrd="0" presId="urn:microsoft.com/office/officeart/2005/8/layout/radial4"/>
    <dgm:cxn modelId="{C5C834FE-902F-40A3-BBE5-E09F3D818732}" type="presParOf" srcId="{9C746AB9-7A57-499A-BC67-EF3DCEFC48CE}" destId="{B97CD7D2-D8FE-4C72-B9F5-FDC15E49CFE5}" srcOrd="3" destOrd="0" presId="urn:microsoft.com/office/officeart/2005/8/layout/radial4"/>
    <dgm:cxn modelId="{8CB43807-52FC-4334-8A04-080BB030F0B4}" type="presParOf" srcId="{9C746AB9-7A57-499A-BC67-EF3DCEFC48CE}" destId="{CCB52C0C-DC7A-44D6-B79A-15C2374FF031}" srcOrd="4" destOrd="0" presId="urn:microsoft.com/office/officeart/2005/8/layout/radial4"/>
    <dgm:cxn modelId="{0E76E172-A657-4F64-9212-0BBED47A0287}" type="presParOf" srcId="{9C746AB9-7A57-499A-BC67-EF3DCEFC48CE}" destId="{76BA319E-DBA8-44CD-84FF-97C7CF57E15C}" srcOrd="5" destOrd="0" presId="urn:microsoft.com/office/officeart/2005/8/layout/radial4"/>
    <dgm:cxn modelId="{63516B8C-DB28-4945-B0AA-7056030924DB}" type="presParOf" srcId="{9C746AB9-7A57-499A-BC67-EF3DCEFC48CE}" destId="{59D29948-25EC-4C91-87B4-29C6BE3F165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52B6F7-0B0B-43B6-A8AD-C4106CB6AC28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A6EEFD6-D5D0-4B25-AC4E-F07DD3BECC6A}">
      <dgm:prSet phldrT="[Κείμενο]" custT="1"/>
      <dgm:spPr>
        <a:solidFill>
          <a:srgbClr val="FF0000"/>
        </a:solidFill>
      </dgm:spPr>
      <dgm:t>
        <a:bodyPr/>
        <a:lstStyle/>
        <a:p>
          <a:r>
            <a:rPr lang="el-GR" sz="2400" b="1" dirty="0" smtClean="0"/>
            <a:t>ΕΧΟΥΝ ΌΛΑ ΤΑ ΠΑΡΑΠΑΝΩ</a:t>
          </a:r>
          <a:endParaRPr lang="el-GR" sz="2400" b="1" dirty="0"/>
        </a:p>
      </dgm:t>
    </dgm:pt>
    <dgm:pt modelId="{E5677AAF-A7A1-409C-B480-E170025F90E0}" type="parTrans" cxnId="{0D9A0B39-FE6B-4225-96DE-6CAD0EED7F22}">
      <dgm:prSet/>
      <dgm:spPr/>
      <dgm:t>
        <a:bodyPr/>
        <a:lstStyle/>
        <a:p>
          <a:endParaRPr lang="el-GR"/>
        </a:p>
      </dgm:t>
    </dgm:pt>
    <dgm:pt modelId="{2B7EE43E-5E7E-4C75-B460-B2C93B77D742}" type="sibTrans" cxnId="{0D9A0B39-FE6B-4225-96DE-6CAD0EED7F22}">
      <dgm:prSet/>
      <dgm:spPr/>
      <dgm:t>
        <a:bodyPr/>
        <a:lstStyle/>
        <a:p>
          <a:endParaRPr lang="el-GR"/>
        </a:p>
      </dgm:t>
    </dgm:pt>
    <dgm:pt modelId="{6BB32F81-7250-43A0-985C-B0633A670458}">
      <dgm:prSet phldrT="[Κείμενο]" custT="1"/>
      <dgm:spPr/>
      <dgm:t>
        <a:bodyPr/>
        <a:lstStyle/>
        <a:p>
          <a:r>
            <a:rPr lang="el-GR" sz="2600" b="1" u="sng" dirty="0" smtClean="0"/>
            <a:t>ΚΥΤΤΑΡΙΚΟ ΤΟΙΧΩΜΑ </a:t>
          </a:r>
          <a:r>
            <a:rPr lang="el-GR" sz="2600" b="1" dirty="0" smtClean="0"/>
            <a:t>: ΚΑΝΕΙ ΤΟ ΚΥΤΤΑΡΟ ΣΤΑΘΕΡΟ ΚΑΙ ΔΙΝΕΙ ΣΤΟ ΦΥΤΟ ΑΚΑΜΨΙΑ. ΕΊΝΑΙ ΕΞΩ ΑΠΌ ΤΗΝ ΚΥΤΤΑΡΙΚΗ ΜΕΜΒΡΑΝΗ</a:t>
          </a:r>
          <a:endParaRPr lang="el-GR" sz="2600" b="1" dirty="0"/>
        </a:p>
      </dgm:t>
    </dgm:pt>
    <dgm:pt modelId="{A6D39DB8-85B0-4176-B2E6-BB150CB8434A}" type="parTrans" cxnId="{F0327CE7-E530-4782-8A05-08EB47557F82}">
      <dgm:prSet/>
      <dgm:spPr/>
      <dgm:t>
        <a:bodyPr/>
        <a:lstStyle/>
        <a:p>
          <a:endParaRPr lang="el-GR"/>
        </a:p>
      </dgm:t>
    </dgm:pt>
    <dgm:pt modelId="{CDF22F2E-1B2C-4C89-9041-3142C8D97055}" type="sibTrans" cxnId="{F0327CE7-E530-4782-8A05-08EB47557F82}">
      <dgm:prSet/>
      <dgm:spPr/>
      <dgm:t>
        <a:bodyPr/>
        <a:lstStyle/>
        <a:p>
          <a:endParaRPr lang="el-GR"/>
        </a:p>
      </dgm:t>
    </dgm:pt>
    <dgm:pt modelId="{50090CC9-5B7D-4DB4-A67E-E42760C00CFF}">
      <dgm:prSet phldrT="[Κείμενο]" custT="1"/>
      <dgm:spPr>
        <a:solidFill>
          <a:srgbClr val="FFFF00"/>
        </a:solidFill>
      </dgm:spPr>
      <dgm:t>
        <a:bodyPr/>
        <a:lstStyle/>
        <a:p>
          <a:r>
            <a:rPr lang="el-GR" sz="2800" b="1" u="sng" dirty="0" smtClean="0">
              <a:solidFill>
                <a:schemeClr val="tx1"/>
              </a:solidFill>
            </a:rPr>
            <a:t>ΧΥΜΟΤΟΠΙΑ</a:t>
          </a:r>
          <a:r>
            <a:rPr lang="el-GR" sz="2800" b="1" dirty="0" smtClean="0">
              <a:solidFill>
                <a:schemeClr val="tx1"/>
              </a:solidFill>
            </a:rPr>
            <a:t>:</a:t>
          </a:r>
        </a:p>
        <a:p>
          <a:r>
            <a:rPr lang="el-GR" sz="2800" b="1" dirty="0" smtClean="0">
              <a:solidFill>
                <a:schemeClr val="tx1"/>
              </a:solidFill>
            </a:rPr>
            <a:t>ΑΠΟΘΗΚΕΥΤΙΚΟΣ ΧΩΡΟΣ</a:t>
          </a:r>
          <a:endParaRPr lang="el-GR" sz="2800" b="1" dirty="0">
            <a:solidFill>
              <a:schemeClr val="tx1"/>
            </a:solidFill>
          </a:endParaRPr>
        </a:p>
      </dgm:t>
    </dgm:pt>
    <dgm:pt modelId="{CE5B8A8B-25DC-403D-90C1-1935DCBFB09D}" type="parTrans" cxnId="{EBE5A3AF-01A6-44AD-AC4B-8EC9FEE391A7}">
      <dgm:prSet/>
      <dgm:spPr/>
      <dgm:t>
        <a:bodyPr/>
        <a:lstStyle/>
        <a:p>
          <a:endParaRPr lang="el-GR"/>
        </a:p>
      </dgm:t>
    </dgm:pt>
    <dgm:pt modelId="{8702F2EA-1119-4336-892E-92DFE18DDB45}" type="sibTrans" cxnId="{EBE5A3AF-01A6-44AD-AC4B-8EC9FEE391A7}">
      <dgm:prSet/>
      <dgm:spPr/>
      <dgm:t>
        <a:bodyPr/>
        <a:lstStyle/>
        <a:p>
          <a:endParaRPr lang="el-GR"/>
        </a:p>
      </dgm:t>
    </dgm:pt>
    <dgm:pt modelId="{4AF71D30-43E7-4191-B239-DC88CE5E9CFC}">
      <dgm:prSet phldrT="[Κείμενο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l-GR" sz="2600" b="1" u="sng" dirty="0" smtClean="0"/>
            <a:t>ΧΛΩΡΟΠΛΑΣΤΕΣ</a:t>
          </a:r>
          <a:r>
            <a:rPr lang="el-GR" sz="2600" b="1" dirty="0" smtClean="0"/>
            <a:t>:ΕΧΟΥΝ ΧΛΩΡΟΦΥΛΛΗ. ΔΙΝΕΙ ΠΡΑΣΙΝΟ ΧΡΩΜΑ ΣΤΑ ΦΥΤΑ ΚΑΙ ΕΚΕΙ ΓΙΝΕΤΑΙ  Η ΦΩΤΟΣΥΝΘΕΣΗ</a:t>
          </a:r>
          <a:endParaRPr lang="el-GR" sz="2600" b="1" dirty="0"/>
        </a:p>
      </dgm:t>
    </dgm:pt>
    <dgm:pt modelId="{C23054FA-DD2A-4C56-A3B7-18D41B331D1D}" type="parTrans" cxnId="{53DE5A37-AA3C-4251-ABAF-1FA4DFC4F56E}">
      <dgm:prSet/>
      <dgm:spPr/>
      <dgm:t>
        <a:bodyPr/>
        <a:lstStyle/>
        <a:p>
          <a:endParaRPr lang="el-GR"/>
        </a:p>
      </dgm:t>
    </dgm:pt>
    <dgm:pt modelId="{78AAA66B-23B1-402F-9417-4AF1E9335D60}" type="sibTrans" cxnId="{53DE5A37-AA3C-4251-ABAF-1FA4DFC4F56E}">
      <dgm:prSet/>
      <dgm:spPr/>
      <dgm:t>
        <a:bodyPr/>
        <a:lstStyle/>
        <a:p>
          <a:endParaRPr lang="el-GR"/>
        </a:p>
      </dgm:t>
    </dgm:pt>
    <dgm:pt modelId="{135A2F03-A1BF-443F-8F00-33F832193417}" type="pres">
      <dgm:prSet presAssocID="{4152B6F7-0B0B-43B6-A8AD-C4106CB6AC28}" presName="matrix" presStyleCnt="0">
        <dgm:presLayoutVars>
          <dgm:chMax val="1"/>
          <dgm:dir/>
          <dgm:resizeHandles val="exact"/>
        </dgm:presLayoutVars>
      </dgm:prSet>
      <dgm:spPr/>
    </dgm:pt>
    <dgm:pt modelId="{B427F0FD-F982-4E2A-A02C-25794AE277B0}" type="pres">
      <dgm:prSet presAssocID="{4152B6F7-0B0B-43B6-A8AD-C4106CB6AC28}" presName="axisShape" presStyleLbl="bgShp" presStyleIdx="0" presStyleCnt="1"/>
      <dgm:spPr/>
    </dgm:pt>
    <dgm:pt modelId="{E6FAF0E8-FB4F-480A-B8FF-4555F5EC3264}" type="pres">
      <dgm:prSet presAssocID="{4152B6F7-0B0B-43B6-A8AD-C4106CB6AC28}" presName="rect1" presStyleLbl="node1" presStyleIdx="0" presStyleCnt="4" custScaleX="172597" custLinFactNeighborX="-41553" custLinFactNeighborY="-3092">
        <dgm:presLayoutVars>
          <dgm:chMax val="0"/>
          <dgm:chPref val="0"/>
          <dgm:bulletEnabled val="1"/>
        </dgm:presLayoutVars>
      </dgm:prSet>
      <dgm:spPr/>
    </dgm:pt>
    <dgm:pt modelId="{E14DD91F-D51A-49AA-B5B1-D87263BE8C63}" type="pres">
      <dgm:prSet presAssocID="{4152B6F7-0B0B-43B6-A8AD-C4106CB6AC28}" presName="rect2" presStyleLbl="node1" presStyleIdx="1" presStyleCnt="4" custScaleX="176870" custScaleY="113157" custLinFactNeighborX="33874" custLinFactNeighborY="-9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3844C84-E054-45C0-9D0D-7DAB045C89CC}" type="pres">
      <dgm:prSet presAssocID="{4152B6F7-0B0B-43B6-A8AD-C4106CB6AC28}" presName="rect3" presStyleLbl="node1" presStyleIdx="2" presStyleCnt="4" custScaleX="176912" custLinFactNeighborX="-33306" custLinFactNeighborY="1119">
        <dgm:presLayoutVars>
          <dgm:chMax val="0"/>
          <dgm:chPref val="0"/>
          <dgm:bulletEnabled val="1"/>
        </dgm:presLayoutVars>
      </dgm:prSet>
      <dgm:spPr/>
    </dgm:pt>
    <dgm:pt modelId="{0D574593-C52F-447D-AD90-017189721F2B}" type="pres">
      <dgm:prSet presAssocID="{4152B6F7-0B0B-43B6-A8AD-C4106CB6AC28}" presName="rect4" presStyleLbl="node1" presStyleIdx="3" presStyleCnt="4" custScaleX="180513" custLinFactNeighborX="42888" custLinFactNeighborY="-21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DC38E51-D91B-48EC-93FB-4024AE5569FA}" type="presOf" srcId="{6BB32F81-7250-43A0-985C-B0633A670458}" destId="{E14DD91F-D51A-49AA-B5B1-D87263BE8C63}" srcOrd="0" destOrd="0" presId="urn:microsoft.com/office/officeart/2005/8/layout/matrix2"/>
    <dgm:cxn modelId="{80201B45-DFD7-4C72-A97C-30E84F6E5208}" type="presOf" srcId="{50090CC9-5B7D-4DB4-A67E-E42760C00CFF}" destId="{83844C84-E054-45C0-9D0D-7DAB045C89CC}" srcOrd="0" destOrd="0" presId="urn:microsoft.com/office/officeart/2005/8/layout/matrix2"/>
    <dgm:cxn modelId="{EBE5A3AF-01A6-44AD-AC4B-8EC9FEE391A7}" srcId="{4152B6F7-0B0B-43B6-A8AD-C4106CB6AC28}" destId="{50090CC9-5B7D-4DB4-A67E-E42760C00CFF}" srcOrd="2" destOrd="0" parTransId="{CE5B8A8B-25DC-403D-90C1-1935DCBFB09D}" sibTransId="{8702F2EA-1119-4336-892E-92DFE18DDB45}"/>
    <dgm:cxn modelId="{49D4F49F-35EE-435C-B7FC-6B8E60E7FB50}" type="presOf" srcId="{FA6EEFD6-D5D0-4B25-AC4E-F07DD3BECC6A}" destId="{E6FAF0E8-FB4F-480A-B8FF-4555F5EC3264}" srcOrd="0" destOrd="0" presId="urn:microsoft.com/office/officeart/2005/8/layout/matrix2"/>
    <dgm:cxn modelId="{0D9A0B39-FE6B-4225-96DE-6CAD0EED7F22}" srcId="{4152B6F7-0B0B-43B6-A8AD-C4106CB6AC28}" destId="{FA6EEFD6-D5D0-4B25-AC4E-F07DD3BECC6A}" srcOrd="0" destOrd="0" parTransId="{E5677AAF-A7A1-409C-B480-E170025F90E0}" sibTransId="{2B7EE43E-5E7E-4C75-B460-B2C93B77D742}"/>
    <dgm:cxn modelId="{53DE5A37-AA3C-4251-ABAF-1FA4DFC4F56E}" srcId="{4152B6F7-0B0B-43B6-A8AD-C4106CB6AC28}" destId="{4AF71D30-43E7-4191-B239-DC88CE5E9CFC}" srcOrd="3" destOrd="0" parTransId="{C23054FA-DD2A-4C56-A3B7-18D41B331D1D}" sibTransId="{78AAA66B-23B1-402F-9417-4AF1E9335D60}"/>
    <dgm:cxn modelId="{F0327CE7-E530-4782-8A05-08EB47557F82}" srcId="{4152B6F7-0B0B-43B6-A8AD-C4106CB6AC28}" destId="{6BB32F81-7250-43A0-985C-B0633A670458}" srcOrd="1" destOrd="0" parTransId="{A6D39DB8-85B0-4176-B2E6-BB150CB8434A}" sibTransId="{CDF22F2E-1B2C-4C89-9041-3142C8D97055}"/>
    <dgm:cxn modelId="{A050242C-5B1D-42CF-AE48-199CC8DEF5B4}" type="presOf" srcId="{4AF71D30-43E7-4191-B239-DC88CE5E9CFC}" destId="{0D574593-C52F-447D-AD90-017189721F2B}" srcOrd="0" destOrd="0" presId="urn:microsoft.com/office/officeart/2005/8/layout/matrix2"/>
    <dgm:cxn modelId="{091FD8E5-ABA3-40D9-9092-AA353833F2B9}" type="presOf" srcId="{4152B6F7-0B0B-43B6-A8AD-C4106CB6AC28}" destId="{135A2F03-A1BF-443F-8F00-33F832193417}" srcOrd="0" destOrd="0" presId="urn:microsoft.com/office/officeart/2005/8/layout/matrix2"/>
    <dgm:cxn modelId="{556F9F4B-DCFA-495D-BD95-E32BFC7674E0}" type="presParOf" srcId="{135A2F03-A1BF-443F-8F00-33F832193417}" destId="{B427F0FD-F982-4E2A-A02C-25794AE277B0}" srcOrd="0" destOrd="0" presId="urn:microsoft.com/office/officeart/2005/8/layout/matrix2"/>
    <dgm:cxn modelId="{20FE724A-6432-4F7D-8F1A-F6AF6C6B74B3}" type="presParOf" srcId="{135A2F03-A1BF-443F-8F00-33F832193417}" destId="{E6FAF0E8-FB4F-480A-B8FF-4555F5EC3264}" srcOrd="1" destOrd="0" presId="urn:microsoft.com/office/officeart/2005/8/layout/matrix2"/>
    <dgm:cxn modelId="{ECEA8649-3392-4D2E-A287-9E5CB9E0470B}" type="presParOf" srcId="{135A2F03-A1BF-443F-8F00-33F832193417}" destId="{E14DD91F-D51A-49AA-B5B1-D87263BE8C63}" srcOrd="2" destOrd="0" presId="urn:microsoft.com/office/officeart/2005/8/layout/matrix2"/>
    <dgm:cxn modelId="{F937FEB2-CEB6-48B7-AF14-511AAC200C44}" type="presParOf" srcId="{135A2F03-A1BF-443F-8F00-33F832193417}" destId="{83844C84-E054-45C0-9D0D-7DAB045C89CC}" srcOrd="3" destOrd="0" presId="urn:microsoft.com/office/officeart/2005/8/layout/matrix2"/>
    <dgm:cxn modelId="{4263649A-B087-45DF-8D28-E9DF51A48875}" type="presParOf" srcId="{135A2F03-A1BF-443F-8F00-33F832193417}" destId="{0D574593-C52F-447D-AD90-017189721F2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20EA8-5870-4334-9A44-B5DEAC312683}">
      <dsp:nvSpPr>
        <dsp:cNvPr id="0" name=""/>
        <dsp:cNvSpPr/>
      </dsp:nvSpPr>
      <dsp:spPr>
        <a:xfrm>
          <a:off x="3486174" y="606"/>
          <a:ext cx="5229261" cy="23670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ΜΟΝΟ  ΈΝΑ ΚΥΤΤΑΡΟ</a:t>
          </a:r>
          <a:endParaRPr lang="el-G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ΑΜΟΙΒΑΔΑ</a:t>
          </a:r>
          <a:endParaRPr lang="el-G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ΔΕΝ ΕΧΕΙ ΠΟΤΕ ΣΤΑΘΕΡΟ ΣΧΗΜΑ</a:t>
          </a:r>
          <a:endParaRPr lang="el-GR" sz="2800" kern="1200" dirty="0"/>
        </a:p>
      </dsp:txBody>
      <dsp:txXfrm>
        <a:off x="3486174" y="606"/>
        <a:ext cx="5229261" cy="2367075"/>
      </dsp:txXfrm>
    </dsp:sp>
    <dsp:sp modelId="{AE9634E5-4EE3-4C85-A4B6-DC3A725155E0}">
      <dsp:nvSpPr>
        <dsp:cNvPr id="0" name=""/>
        <dsp:cNvSpPr/>
      </dsp:nvSpPr>
      <dsp:spPr>
        <a:xfrm>
          <a:off x="0" y="606"/>
          <a:ext cx="3486174" cy="2367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ΜΟΝΟΚΥΤΤΑΡΟΙ</a:t>
          </a:r>
          <a:endParaRPr lang="el-GR" sz="3300" kern="1200" dirty="0"/>
        </a:p>
      </dsp:txBody>
      <dsp:txXfrm>
        <a:off x="0" y="606"/>
        <a:ext cx="3486174" cy="2367075"/>
      </dsp:txXfrm>
    </dsp:sp>
    <dsp:sp modelId="{0BC1FF04-F98E-4523-B288-D6A6F968321C}">
      <dsp:nvSpPr>
        <dsp:cNvPr id="0" name=""/>
        <dsp:cNvSpPr/>
      </dsp:nvSpPr>
      <dsp:spPr>
        <a:xfrm>
          <a:off x="3486174" y="2322968"/>
          <a:ext cx="5229261" cy="23670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ΠΟΛΛΑ ΚΥΤΤΑΡΑ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ΖΩΑ, ΑΝΘΡΩΠΟΙ, ΔΕΝΤΡΑ,ΦΥΤΑ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ΔΕΝ ΕΊΝΑΙ ΌΛΑ ΤΑ ΚΥΤΤΑΡΑ ΙΔΙΑ</a:t>
          </a:r>
          <a:endParaRPr lang="el-GR" sz="2400" kern="1200" dirty="0"/>
        </a:p>
      </dsp:txBody>
      <dsp:txXfrm>
        <a:off x="3486174" y="2322968"/>
        <a:ext cx="5229261" cy="2367075"/>
      </dsp:txXfrm>
    </dsp:sp>
    <dsp:sp modelId="{3E4ADADC-68E3-453A-981A-07FE889B2C2A}">
      <dsp:nvSpPr>
        <dsp:cNvPr id="0" name=""/>
        <dsp:cNvSpPr/>
      </dsp:nvSpPr>
      <dsp:spPr>
        <a:xfrm>
          <a:off x="0" y="2604389"/>
          <a:ext cx="3486174" cy="2367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ΠΟΛΥΚΥΤΤΑΡΟΙ</a:t>
          </a:r>
          <a:endParaRPr lang="el-GR" sz="3300" kern="1200" dirty="0"/>
        </a:p>
      </dsp:txBody>
      <dsp:txXfrm>
        <a:off x="0" y="2604389"/>
        <a:ext cx="3486174" cy="23670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6B19CA-4AEB-4652-AA0C-E8BBAE6027CC}">
      <dsp:nvSpPr>
        <dsp:cNvPr id="0" name=""/>
        <dsp:cNvSpPr/>
      </dsp:nvSpPr>
      <dsp:spPr>
        <a:xfrm>
          <a:off x="3128962" y="3852450"/>
          <a:ext cx="2886075" cy="288607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400" kern="1200" dirty="0" smtClean="0"/>
            <a:t>ΚΥΤΤΑΡΑ</a:t>
          </a:r>
          <a:endParaRPr lang="el-GR" sz="4400" kern="1200" dirty="0"/>
        </a:p>
      </dsp:txBody>
      <dsp:txXfrm>
        <a:off x="3128962" y="3852450"/>
        <a:ext cx="2886075" cy="2886075"/>
      </dsp:txXfrm>
    </dsp:sp>
    <dsp:sp modelId="{4BA00F17-1C14-4B72-8DD3-FD68EE85B4EA}">
      <dsp:nvSpPr>
        <dsp:cNvPr id="0" name=""/>
        <dsp:cNvSpPr/>
      </dsp:nvSpPr>
      <dsp:spPr>
        <a:xfrm rot="12228781">
          <a:off x="1725545" y="3841293"/>
          <a:ext cx="1942875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F54D0-EC15-45E1-AA32-DC4CF410DD60}">
      <dsp:nvSpPr>
        <dsp:cNvPr id="0" name=""/>
        <dsp:cNvSpPr/>
      </dsp:nvSpPr>
      <dsp:spPr>
        <a:xfrm>
          <a:off x="0" y="2786051"/>
          <a:ext cx="2741771" cy="21934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u="sng" kern="1200" dirty="0" smtClean="0"/>
            <a:t>ΚΥΤΤΑΡΙΚΗ ΜΕΜΒΡΑΝΗ </a:t>
          </a:r>
          <a:r>
            <a:rPr lang="el-GR" sz="2500" kern="1200" dirty="0" smtClean="0"/>
            <a:t>: ΠΡΟΣΛΗΨΗ ΚΑΙ ΑΠΟΒΟΛΗ ΟΥΣΙΩΝ</a:t>
          </a:r>
          <a:endParaRPr lang="el-GR" sz="2500" kern="1200" dirty="0"/>
        </a:p>
      </dsp:txBody>
      <dsp:txXfrm>
        <a:off x="0" y="2786051"/>
        <a:ext cx="2741771" cy="2193417"/>
      </dsp:txXfrm>
    </dsp:sp>
    <dsp:sp modelId="{B97CD7D2-D8FE-4C72-B9F5-FDC15E49CFE5}">
      <dsp:nvSpPr>
        <dsp:cNvPr id="0" name=""/>
        <dsp:cNvSpPr/>
      </dsp:nvSpPr>
      <dsp:spPr>
        <a:xfrm rot="16200000">
          <a:off x="3407901" y="2141582"/>
          <a:ext cx="2328197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52C0C-DC7A-44D6-B79A-15C2374FF031}">
      <dsp:nvSpPr>
        <dsp:cNvPr id="0" name=""/>
        <dsp:cNvSpPr/>
      </dsp:nvSpPr>
      <dsp:spPr>
        <a:xfrm>
          <a:off x="2357416" y="119474"/>
          <a:ext cx="4429166" cy="2538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Κ</a:t>
          </a:r>
          <a:r>
            <a:rPr lang="el-GR" sz="2600" u="sng" kern="1200" dirty="0" smtClean="0"/>
            <a:t>ΥΤΤΑΡΟΠΛΑΣΜΑ</a:t>
          </a:r>
          <a:r>
            <a:rPr lang="el-GR" sz="2600" kern="1200" dirty="0" smtClean="0"/>
            <a:t> : Ο ΧΩΡΟΣ ΑΝΑΜΕΣΑ ΣΤΗΝ ΚΥΤΤΑΡΙΚΗ ΜΕΜΒΡΑΝΗ ΚΑΙ ΣΤΟΝ ΠΥΡΗΝΑ. ΕΧΕΙ ΟΡΓΑΝΙΔΙΑ. ΕΚΕΙ ΥΠΑΡΧΟΥΝ  ΜΙΤΟΧΟΝΔΡΙΑ ΠΟΥ ΔΙΝΟΥΝ ΕΝΕΡΓΕΙΑ</a:t>
          </a:r>
          <a:endParaRPr lang="el-GR" sz="2600" kern="1200" dirty="0"/>
        </a:p>
      </dsp:txBody>
      <dsp:txXfrm>
        <a:off x="2357416" y="119474"/>
        <a:ext cx="4429166" cy="2538551"/>
      </dsp:txXfrm>
    </dsp:sp>
    <dsp:sp modelId="{76BA319E-DBA8-44CD-84FF-97C7CF57E15C}">
      <dsp:nvSpPr>
        <dsp:cNvPr id="0" name=""/>
        <dsp:cNvSpPr/>
      </dsp:nvSpPr>
      <dsp:spPr>
        <a:xfrm rot="20171219">
          <a:off x="5369730" y="3786208"/>
          <a:ext cx="1942875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29948-25EC-4C91-87B4-29C6BE3F1651}">
      <dsp:nvSpPr>
        <dsp:cNvPr id="0" name=""/>
        <dsp:cNvSpPr/>
      </dsp:nvSpPr>
      <dsp:spPr>
        <a:xfrm>
          <a:off x="6402228" y="2786051"/>
          <a:ext cx="2741771" cy="219341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u="sng" kern="1200" dirty="0" smtClean="0">
              <a:solidFill>
                <a:schemeClr val="tx1"/>
              </a:solidFill>
            </a:rPr>
            <a:t>ΠΥΡΗΝΑΣ </a:t>
          </a:r>
          <a:r>
            <a:rPr lang="el-GR" sz="3400" kern="1200" dirty="0" smtClean="0">
              <a:solidFill>
                <a:schemeClr val="tx1"/>
              </a:solidFill>
            </a:rPr>
            <a:t>:ΕΧΕΙ ΤΟ </a:t>
          </a:r>
          <a:r>
            <a:rPr lang="en-US" sz="3400" kern="1200" dirty="0" smtClean="0">
              <a:solidFill>
                <a:schemeClr val="tx1"/>
              </a:solidFill>
            </a:rPr>
            <a:t>DNA, TO </a:t>
          </a:r>
          <a:r>
            <a:rPr lang="el-GR" sz="3400" kern="1200" dirty="0" smtClean="0">
              <a:solidFill>
                <a:schemeClr val="tx1"/>
              </a:solidFill>
            </a:rPr>
            <a:t>ΓΕΝΕΤΙΚΟ ΥΛΙΚΟ</a:t>
          </a:r>
          <a:endParaRPr lang="el-GR" sz="3400" kern="1200" dirty="0">
            <a:solidFill>
              <a:schemeClr val="tx1"/>
            </a:solidFill>
          </a:endParaRPr>
        </a:p>
      </dsp:txBody>
      <dsp:txXfrm>
        <a:off x="6402228" y="2786051"/>
        <a:ext cx="2741771" cy="21934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27F0FD-F982-4E2A-A02C-25794AE277B0}">
      <dsp:nvSpPr>
        <dsp:cNvPr id="0" name=""/>
        <dsp:cNvSpPr/>
      </dsp:nvSpPr>
      <dsp:spPr>
        <a:xfrm>
          <a:off x="1980709" y="0"/>
          <a:ext cx="5429264" cy="542926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AF0E8-FB4F-480A-B8FF-4555F5EC3264}">
      <dsp:nvSpPr>
        <dsp:cNvPr id="0" name=""/>
        <dsp:cNvSpPr/>
      </dsp:nvSpPr>
      <dsp:spPr>
        <a:xfrm>
          <a:off x="642905" y="285753"/>
          <a:ext cx="3748298" cy="217170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ΕΧΟΥΝ ΌΛΑ ΤΑ ΠΑΡΑΠΑΝΩ</a:t>
          </a:r>
          <a:endParaRPr lang="el-GR" sz="2400" b="1" kern="1200" dirty="0"/>
        </a:p>
      </dsp:txBody>
      <dsp:txXfrm>
        <a:off x="642905" y="285753"/>
        <a:ext cx="3748298" cy="2171705"/>
      </dsp:txXfrm>
    </dsp:sp>
    <dsp:sp modelId="{E14DD91F-D51A-49AA-B5B1-D87263BE8C63}">
      <dsp:nvSpPr>
        <dsp:cNvPr id="0" name=""/>
        <dsp:cNvSpPr/>
      </dsp:nvSpPr>
      <dsp:spPr>
        <a:xfrm>
          <a:off x="4786313" y="10"/>
          <a:ext cx="3841095" cy="2457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b="1" u="sng" kern="1200" dirty="0" smtClean="0"/>
            <a:t>ΚΥΤΤΑΡΙΚΟ ΤΟΙΧΩΜΑ </a:t>
          </a:r>
          <a:r>
            <a:rPr lang="el-GR" sz="2600" b="1" kern="1200" dirty="0" smtClean="0"/>
            <a:t>: ΚΑΝΕΙ ΤΟ ΚΥΤΤΑΡΟ ΣΤΑΘΕΡΟ ΚΑΙ ΔΙΝΕΙ ΣΤΟ ΦΥΤΟ ΑΚΑΜΨΙΑ. ΕΊΝΑΙ ΕΞΩ ΑΠΌ ΤΗΝ ΚΥΤΤΑΡΙΚΗ ΜΕΜΒΡΑΝΗ</a:t>
          </a:r>
          <a:endParaRPr lang="el-GR" sz="2600" b="1" kern="1200" dirty="0"/>
        </a:p>
      </dsp:txBody>
      <dsp:txXfrm>
        <a:off x="4786313" y="10"/>
        <a:ext cx="3841095" cy="2457436"/>
      </dsp:txXfrm>
    </dsp:sp>
    <dsp:sp modelId="{83844C84-E054-45C0-9D0D-7DAB045C89CC}">
      <dsp:nvSpPr>
        <dsp:cNvPr id="0" name=""/>
        <dsp:cNvSpPr/>
      </dsp:nvSpPr>
      <dsp:spPr>
        <a:xfrm>
          <a:off x="775152" y="2928957"/>
          <a:ext cx="3842007" cy="217170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u="sng" kern="1200" dirty="0" smtClean="0">
              <a:solidFill>
                <a:schemeClr val="tx1"/>
              </a:solidFill>
            </a:rPr>
            <a:t>ΧΥΜΟΤΟΠΙΑ</a:t>
          </a:r>
          <a:r>
            <a:rPr lang="el-GR" sz="2800" b="1" kern="1200" dirty="0" smtClean="0">
              <a:solidFill>
                <a:schemeClr val="tx1"/>
              </a:solidFill>
            </a:rPr>
            <a:t>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tx1"/>
              </a:solidFill>
            </a:rPr>
            <a:t>ΑΠΟΘΗΚΕΥΤΙΚΟΣ ΧΩΡΟΣ</a:t>
          </a:r>
          <a:endParaRPr lang="el-GR" sz="2800" b="1" kern="1200" dirty="0">
            <a:solidFill>
              <a:schemeClr val="tx1"/>
            </a:solidFill>
          </a:endParaRPr>
        </a:p>
      </dsp:txBody>
      <dsp:txXfrm>
        <a:off x="775152" y="2928957"/>
        <a:ext cx="3842007" cy="2171705"/>
      </dsp:txXfrm>
    </dsp:sp>
    <dsp:sp modelId="{0D574593-C52F-447D-AD90-017189721F2B}">
      <dsp:nvSpPr>
        <dsp:cNvPr id="0" name=""/>
        <dsp:cNvSpPr/>
      </dsp:nvSpPr>
      <dsp:spPr>
        <a:xfrm>
          <a:off x="4942513" y="2857530"/>
          <a:ext cx="3920210" cy="217170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b="1" u="sng" kern="1200" dirty="0" smtClean="0"/>
            <a:t>ΧΛΩΡΟΠΛΑΣΤΕΣ</a:t>
          </a:r>
          <a:r>
            <a:rPr lang="el-GR" sz="2600" b="1" kern="1200" dirty="0" smtClean="0"/>
            <a:t>:ΕΧΟΥΝ ΧΛΩΡΟΦΥΛΛΗ. ΔΙΝΕΙ ΠΡΑΣΙΝΟ ΧΡΩΜΑ ΣΤΑ ΦΥΤΑ ΚΑΙ ΕΚΕΙ ΓΙΝΕΤΑΙ  Η ΦΩΤΟΣΥΝΘΕΣΗ</a:t>
          </a:r>
          <a:endParaRPr lang="el-GR" sz="2600" b="1" kern="1200" dirty="0"/>
        </a:p>
      </dsp:txBody>
      <dsp:txXfrm>
        <a:off x="4942513" y="2857530"/>
        <a:ext cx="3920210" cy="2171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1319-7557-4919-8CC4-9EEEFD05B06A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D7FF8-0ABF-41D8-9536-526B3D7C142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929718" cy="6429420"/>
          </a:xfrm>
        </p:spPr>
        <p:txBody>
          <a:bodyPr/>
          <a:lstStyle/>
          <a:p>
            <a:r>
              <a:rPr lang="el-GR" sz="4500" dirty="0" smtClean="0">
                <a:solidFill>
                  <a:schemeClr val="tx1"/>
                </a:solidFill>
              </a:rPr>
              <a:t>ΚΥΤΤΑΡΟ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ΟΛΟΙ ΟΙ </a:t>
            </a:r>
            <a:r>
              <a:rPr lang="el-GR" b="1" dirty="0" smtClean="0">
                <a:solidFill>
                  <a:schemeClr val="tx1"/>
                </a:solidFill>
              </a:rPr>
              <a:t>ΖΩΝΤΑΝΟΙ</a:t>
            </a:r>
            <a:r>
              <a:rPr lang="el-GR" dirty="0" smtClean="0">
                <a:solidFill>
                  <a:schemeClr val="tx1"/>
                </a:solidFill>
              </a:rPr>
              <a:t> ΟΡΓΑΝΙΣΜΟΙ, ΑΝΕΞΑΡΤΗΤΑ ΑΠΟ ΤΟ ΜΕΓΕΘΟΣ ΤΟΥΣ, ΑΠΟΤΕΛΟΥΝΤΑΙ ΑΠΟ ΕΝΑ Ή ΠΕΡΙΣΣΟΤΕΡΑ ΚΥΤΤΑΡΑ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b="1" dirty="0" smtClean="0">
                <a:solidFill>
                  <a:schemeClr val="tx1"/>
                </a:solidFill>
              </a:rPr>
              <a:t>ΤΟ ΚΥΤΤΑΡΟ ΕΊΝΑΙ Η ΜΙΚΡΟΤΕΡΗ ΜΟΝΑΔΑ ΖΩΗΣ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4" name="3 - Εικόνα" descr="ΚΥΤΤΑΡ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571744"/>
            <a:ext cx="2133785" cy="2133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ΟΡΓΑΝΙΣΜΟΙ</a:t>
            </a:r>
            <a:endParaRPr lang="el-GR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Διάγραμ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DNA1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67"/>
            <a:ext cx="1688889" cy="2571768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2000232" y="785794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DNA</a:t>
            </a:r>
            <a:endParaRPr lang="el-GR" sz="3000" dirty="0"/>
          </a:p>
        </p:txBody>
      </p:sp>
      <p:pic>
        <p:nvPicPr>
          <p:cNvPr id="9" name="8 - Εικόνα" descr="ζωικό κύτταρ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2928934"/>
            <a:ext cx="7105650" cy="3457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ΦΥΤΙΚΑ ΚΥΤΤΑΡΑ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429784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836302"/>
            <a:ext cx="8072494" cy="5378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ΜΟΝΟΚΥΤΤΑΡΟΙ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ΚΥΤΤΑΡΟ ΟΔΗΓΕΙ ΣΤΗΝ ΚΙΝΗΣΗ, ΤΡΟΦΗ, ΑΝΑΠΑΡΑΓΩΓΗ κ.α.</a:t>
            </a:r>
          </a:p>
          <a:p>
            <a:r>
              <a:rPr lang="el-GR" dirty="0" smtClean="0"/>
              <a:t>ΚΑΠΟΙΟΙ ΕΙΝΙΑ ΧΡΗΣΙΜΟΙ ( ΓΙΑ ΠΑΡΑΣΚΕΥΗ ΓΙΑΟΥΡΤΙΟΥ ΚΑΙ ΕΜΒΟΛΙΟΥ), ΚΑΠΟΙΟΙ ΒΛΑΒΕΡΟΙ</a:t>
            </a:r>
          </a:p>
          <a:p>
            <a:endParaRPr lang="el-GR" dirty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205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786190"/>
            <a:ext cx="3719522" cy="2857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155</Words>
  <Application>Microsoft Office PowerPoint</Application>
  <PresentationFormat>Προβολή στην οθόνη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ΟΡΓΑΝΙΣΜΟΙ</vt:lpstr>
      <vt:lpstr>Διαφάνεια 3</vt:lpstr>
      <vt:lpstr>Διαφάνεια 4</vt:lpstr>
      <vt:lpstr>ΦΥΤΙΚΑ ΚΥΤΤΑΡΑ</vt:lpstr>
      <vt:lpstr>Διαφάνεια 6</vt:lpstr>
      <vt:lpstr>ΜΟΝΟΚΥΤΤΑΡΟΙ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Windows User</dc:creator>
  <cp:lastModifiedBy>Windows User</cp:lastModifiedBy>
  <cp:revision>7</cp:revision>
  <dcterms:created xsi:type="dcterms:W3CDTF">2020-11-21T14:04:41Z</dcterms:created>
  <dcterms:modified xsi:type="dcterms:W3CDTF">2020-11-21T15:10:57Z</dcterms:modified>
</cp:coreProperties>
</file>