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F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4972" autoAdjust="0"/>
    <p:restoredTop sz="94660"/>
  </p:normalViewPr>
  <p:slideViewPr>
    <p:cSldViewPr snapToGrid="0">
      <p:cViewPr varScale="1">
        <p:scale>
          <a:sx n="89" d="100"/>
          <a:sy n="89" d="100"/>
        </p:scale>
        <p:origin x="-138" y="-468"/>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Freeform: Shape 7">
            <a:extLst>
              <a:ext uri="{FF2B5EF4-FFF2-40B4-BE49-F238E27FC236}">
                <a16:creationId xmlns="" xmlns:a16="http://schemas.microsoft.com/office/drawing/2014/main" id="{48D7368D-31D9-8101-473D-CD39E706FD22}"/>
              </a:ext>
              <a:ext uri="{C183D7F6-B498-43B3-948B-1728B52AA6E4}">
                <adec:decorative xmlns="" xmlns:adec="http://schemas.microsoft.com/office/drawing/2017/decorative" val="1"/>
              </a:ext>
            </a:extLst>
          </p:cNvPr>
          <p:cNvSpPr/>
          <p:nvPr/>
        </p:nvSpPr>
        <p:spPr>
          <a:xfrm>
            <a:off x="5796401" y="3378954"/>
            <a:ext cx="6394567" cy="3479046"/>
          </a:xfrm>
          <a:custGeom>
            <a:avLst/>
            <a:gdLst>
              <a:gd name="connsiteX0" fmla="*/ 5171297 w 6394567"/>
              <a:gd name="connsiteY0" fmla="*/ 284 h 3479046"/>
              <a:gd name="connsiteX1" fmla="*/ 6394290 w 6394567"/>
              <a:gd name="connsiteY1" fmla="*/ 430072 h 3479046"/>
              <a:gd name="connsiteX2" fmla="*/ 6394567 w 6394567"/>
              <a:gd name="connsiteY2" fmla="*/ 430316 h 3479046"/>
              <a:gd name="connsiteX3" fmla="*/ 6394567 w 6394567"/>
              <a:gd name="connsiteY3" fmla="*/ 3479046 h 3479046"/>
              <a:gd name="connsiteX4" fmla="*/ 0 w 6394567"/>
              <a:gd name="connsiteY4" fmla="*/ 3479046 h 3479046"/>
              <a:gd name="connsiteX5" fmla="*/ 3916974 w 6394567"/>
              <a:gd name="connsiteY5" fmla="*/ 405504 h 3479046"/>
              <a:gd name="connsiteX6" fmla="*/ 3959456 w 6394567"/>
              <a:gd name="connsiteY6" fmla="*/ 373857 h 3479046"/>
              <a:gd name="connsiteX7" fmla="*/ 5052215 w 6394567"/>
              <a:gd name="connsiteY7" fmla="*/ 1756 h 3479046"/>
              <a:gd name="connsiteX8" fmla="*/ 5171297 w 6394567"/>
              <a:gd name="connsiteY8" fmla="*/ 284 h 3479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94567" h="3479046">
                <a:moveTo>
                  <a:pt x="5171297" y="284"/>
                </a:moveTo>
                <a:cubicBezTo>
                  <a:pt x="5607674" y="7531"/>
                  <a:pt x="6039042" y="153650"/>
                  <a:pt x="6394290" y="430072"/>
                </a:cubicBezTo>
                <a:lnTo>
                  <a:pt x="6394567" y="430316"/>
                </a:lnTo>
                <a:lnTo>
                  <a:pt x="6394567" y="3479046"/>
                </a:lnTo>
                <a:lnTo>
                  <a:pt x="0" y="3479046"/>
                </a:lnTo>
                <a:lnTo>
                  <a:pt x="3916974" y="405504"/>
                </a:lnTo>
                <a:lnTo>
                  <a:pt x="3959456" y="373857"/>
                </a:lnTo>
                <a:cubicBezTo>
                  <a:pt x="4291086" y="139664"/>
                  <a:pt x="4671097" y="17528"/>
                  <a:pt x="5052215" y="1756"/>
                </a:cubicBezTo>
                <a:cubicBezTo>
                  <a:pt x="5091916" y="114"/>
                  <a:pt x="5131627" y="-375"/>
                  <a:pt x="5171297" y="284"/>
                </a:cubicBezTo>
                <a:close/>
              </a:path>
            </a:pathLst>
          </a:custGeom>
          <a:gradFill>
            <a:gsLst>
              <a:gs pos="39000">
                <a:schemeClr val="bg2"/>
              </a:gs>
              <a:gs pos="100000">
                <a:schemeClr val="accent1">
                  <a:lumMod val="60000"/>
                  <a:lumOff val="40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 xmlns:a16="http://schemas.microsoft.com/office/drawing/2014/main" id="{9FF32C74-82F4-2A29-889B-EF23CEE6AA4F}"/>
              </a:ext>
            </a:extLst>
          </p:cNvPr>
          <p:cNvSpPr>
            <a:spLocks noGrp="1"/>
          </p:cNvSpPr>
          <p:nvPr>
            <p:ph type="ctrTitle"/>
          </p:nvPr>
        </p:nvSpPr>
        <p:spPr>
          <a:xfrm>
            <a:off x="1066801" y="1122363"/>
            <a:ext cx="6211185" cy="2305246"/>
          </a:xfrm>
        </p:spPr>
        <p:txBody>
          <a:bodyPr anchor="b">
            <a:normAutofit/>
          </a:bodyPr>
          <a:lstStyle>
            <a:lvl1pPr algn="l">
              <a:lnSpc>
                <a:spcPct val="100000"/>
              </a:lnSpc>
              <a:defRPr sz="3600"/>
            </a:lvl1pPr>
          </a:lstStyle>
          <a:p>
            <a:r>
              <a:rPr lang="en-US"/>
              <a:t>Click to edit Master title style</a:t>
            </a:r>
            <a:endParaRPr lang="en-US" dirty="0"/>
          </a:p>
        </p:txBody>
      </p:sp>
      <p:sp>
        <p:nvSpPr>
          <p:cNvPr id="3" name="Subtitle 2">
            <a:extLst>
              <a:ext uri="{FF2B5EF4-FFF2-40B4-BE49-F238E27FC236}">
                <a16:creationId xmlns="" xmlns:a16="http://schemas.microsoft.com/office/drawing/2014/main" id="{74ACADD6-278F-604C-8A38-BBBAFC6754E8}"/>
              </a:ext>
            </a:extLst>
          </p:cNvPr>
          <p:cNvSpPr>
            <a:spLocks noGrp="1"/>
          </p:cNvSpPr>
          <p:nvPr>
            <p:ph type="subTitle" idx="1"/>
          </p:nvPr>
        </p:nvSpPr>
        <p:spPr>
          <a:xfrm>
            <a:off x="1066802" y="3549048"/>
            <a:ext cx="5029198" cy="1956278"/>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 xmlns:a16="http://schemas.microsoft.com/office/drawing/2014/main" id="{DC43946B-3F5A-C916-B62B-8D5938EA8285}"/>
              </a:ext>
            </a:extLst>
          </p:cNvPr>
          <p:cNvSpPr>
            <a:spLocks noGrp="1"/>
          </p:cNvSpPr>
          <p:nvPr>
            <p:ph type="dt" sz="half" idx="10"/>
          </p:nvPr>
        </p:nvSpPr>
        <p:spPr/>
        <p:txBody>
          <a:bodyPr/>
          <a:lstStyle/>
          <a:p>
            <a:fld id="{1E351CED-465B-40B5-ADCE-957C918F227B}" type="datetimeFigureOut">
              <a:rPr lang="en-US" smtClean="0"/>
              <a:pPr/>
              <a:t>4/10/2024</a:t>
            </a:fld>
            <a:endParaRPr lang="en-US"/>
          </a:p>
        </p:txBody>
      </p:sp>
      <p:sp>
        <p:nvSpPr>
          <p:cNvPr id="5" name="Footer Placeholder 4">
            <a:extLst>
              <a:ext uri="{FF2B5EF4-FFF2-40B4-BE49-F238E27FC236}">
                <a16:creationId xmlns="" xmlns:a16="http://schemas.microsoft.com/office/drawing/2014/main" id="{5986539F-2DB8-FCDA-C884-9C3CD29B8C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80DAA7B3-5D3B-D493-8F6F-1FEBB8576D62}"/>
              </a:ext>
            </a:extLst>
          </p:cNvPr>
          <p:cNvSpPr>
            <a:spLocks noGrp="1"/>
          </p:cNvSpPr>
          <p:nvPr>
            <p:ph type="sldNum" sz="quarter" idx="12"/>
          </p:nvPr>
        </p:nvSpPr>
        <p:spPr/>
        <p:txBody>
          <a:bodyPr/>
          <a:lstStyle/>
          <a:p>
            <a:fld id="{5A33CB2A-1702-4C1D-9CC4-8D472D39F19E}" type="slidenum">
              <a:rPr lang="en-US" smtClean="0"/>
              <a:pPr/>
              <a:t>‹#›</a:t>
            </a:fld>
            <a:endParaRPr lang="en-US"/>
          </a:p>
        </p:txBody>
      </p:sp>
    </p:spTree>
    <p:extLst>
      <p:ext uri="{BB962C8B-B14F-4D97-AF65-F5344CB8AC3E}">
        <p14:creationId xmlns="" xmlns:p14="http://schemas.microsoft.com/office/powerpoint/2010/main" val="1091133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3650D2E-0561-F284-F89A-AAE3CD09AC24}"/>
              </a:ext>
            </a:extLst>
          </p:cNvPr>
          <p:cNvSpPr>
            <a:spLocks noGrp="1"/>
          </p:cNvSpPr>
          <p:nvPr>
            <p:ph type="title"/>
          </p:nvPr>
        </p:nvSpPr>
        <p:spPr>
          <a:xfrm>
            <a:off x="1066800" y="936841"/>
            <a:ext cx="10239338" cy="953669"/>
          </a:xfrm>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A2657C4C-16EC-2477-6332-830F53011D33}"/>
              </a:ext>
            </a:extLst>
          </p:cNvPr>
          <p:cNvSpPr>
            <a:spLocks noGrp="1"/>
          </p:cNvSpPr>
          <p:nvPr>
            <p:ph type="body" orient="vert" idx="1"/>
          </p:nvPr>
        </p:nvSpPr>
        <p:spPr>
          <a:xfrm>
            <a:off x="1069848" y="2139696"/>
            <a:ext cx="10239338" cy="367768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4B0940D3-6996-1C08-F1AF-87C354657912}"/>
              </a:ext>
            </a:extLst>
          </p:cNvPr>
          <p:cNvSpPr>
            <a:spLocks noGrp="1"/>
          </p:cNvSpPr>
          <p:nvPr>
            <p:ph type="dt" sz="half" idx="10"/>
          </p:nvPr>
        </p:nvSpPr>
        <p:spPr/>
        <p:txBody>
          <a:bodyPr/>
          <a:lstStyle/>
          <a:p>
            <a:fld id="{1E351CED-465B-40B5-ADCE-957C918F227B}" type="datetimeFigureOut">
              <a:rPr lang="en-US" smtClean="0"/>
              <a:pPr/>
              <a:t>4/10/2024</a:t>
            </a:fld>
            <a:endParaRPr lang="en-US"/>
          </a:p>
        </p:txBody>
      </p:sp>
      <p:sp>
        <p:nvSpPr>
          <p:cNvPr id="5" name="Footer Placeholder 4">
            <a:extLst>
              <a:ext uri="{FF2B5EF4-FFF2-40B4-BE49-F238E27FC236}">
                <a16:creationId xmlns="" xmlns:a16="http://schemas.microsoft.com/office/drawing/2014/main" id="{4C3676C3-588F-B636-8CE0-AA2CBFBCE9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D8CEF8A9-EB1E-B344-A4B8-B58D0633630B}"/>
              </a:ext>
            </a:extLst>
          </p:cNvPr>
          <p:cNvSpPr>
            <a:spLocks noGrp="1"/>
          </p:cNvSpPr>
          <p:nvPr>
            <p:ph type="sldNum" sz="quarter" idx="12"/>
          </p:nvPr>
        </p:nvSpPr>
        <p:spPr/>
        <p:txBody>
          <a:bodyPr/>
          <a:lstStyle/>
          <a:p>
            <a:fld id="{5A33CB2A-1702-4C1D-9CC4-8D472D39F19E}" type="slidenum">
              <a:rPr lang="en-US" smtClean="0"/>
              <a:pPr/>
              <a:t>‹#›</a:t>
            </a:fld>
            <a:endParaRPr lang="en-US"/>
          </a:p>
        </p:txBody>
      </p:sp>
    </p:spTree>
    <p:extLst>
      <p:ext uri="{BB962C8B-B14F-4D97-AF65-F5344CB8AC3E}">
        <p14:creationId xmlns="" xmlns:p14="http://schemas.microsoft.com/office/powerpoint/2010/main" val="11133361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9DEF3A28-33E4-2796-AE7A-1234569F5CE0}"/>
              </a:ext>
            </a:extLst>
          </p:cNvPr>
          <p:cNvSpPr>
            <a:spLocks noGrp="1"/>
          </p:cNvSpPr>
          <p:nvPr>
            <p:ph type="title" orient="vert"/>
          </p:nvPr>
        </p:nvSpPr>
        <p:spPr>
          <a:xfrm>
            <a:off x="8844950" y="1081177"/>
            <a:ext cx="2508849" cy="4633823"/>
          </a:xfrm>
        </p:spPr>
        <p:txBody>
          <a:bodyPr vert="eaVert"/>
          <a:lstStyle/>
          <a:p>
            <a:r>
              <a:rPr lang="en-US"/>
              <a:t>Click to edit Master title style</a:t>
            </a:r>
            <a:endParaRPr lang="en-US" dirty="0"/>
          </a:p>
        </p:txBody>
      </p:sp>
      <p:sp>
        <p:nvSpPr>
          <p:cNvPr id="3" name="Vertical Text Placeholder 2">
            <a:extLst>
              <a:ext uri="{FF2B5EF4-FFF2-40B4-BE49-F238E27FC236}">
                <a16:creationId xmlns="" xmlns:a16="http://schemas.microsoft.com/office/drawing/2014/main" id="{A6D185FC-2BBB-E997-A5CD-F2C6CF6B7C68}"/>
              </a:ext>
            </a:extLst>
          </p:cNvPr>
          <p:cNvSpPr>
            <a:spLocks noGrp="1"/>
          </p:cNvSpPr>
          <p:nvPr>
            <p:ph type="body" orient="vert" idx="1"/>
          </p:nvPr>
        </p:nvSpPr>
        <p:spPr>
          <a:xfrm>
            <a:off x="1066800" y="1081177"/>
            <a:ext cx="7505700" cy="463382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 xmlns:a16="http://schemas.microsoft.com/office/drawing/2014/main" id="{5E314B3C-96CD-071C-C2AD-2C7E04F819C0}"/>
              </a:ext>
            </a:extLst>
          </p:cNvPr>
          <p:cNvSpPr>
            <a:spLocks noGrp="1"/>
          </p:cNvSpPr>
          <p:nvPr>
            <p:ph type="dt" sz="half" idx="10"/>
          </p:nvPr>
        </p:nvSpPr>
        <p:spPr/>
        <p:txBody>
          <a:bodyPr/>
          <a:lstStyle/>
          <a:p>
            <a:fld id="{1E351CED-465B-40B5-ADCE-957C918F227B}" type="datetimeFigureOut">
              <a:rPr lang="en-US" smtClean="0"/>
              <a:pPr/>
              <a:t>4/10/2024</a:t>
            </a:fld>
            <a:endParaRPr lang="en-US"/>
          </a:p>
        </p:txBody>
      </p:sp>
      <p:sp>
        <p:nvSpPr>
          <p:cNvPr id="5" name="Footer Placeholder 4">
            <a:extLst>
              <a:ext uri="{FF2B5EF4-FFF2-40B4-BE49-F238E27FC236}">
                <a16:creationId xmlns="" xmlns:a16="http://schemas.microsoft.com/office/drawing/2014/main" id="{F5AA2B04-F5E0-C5A3-C77D-6AE9A9E913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F6155BC2-C712-C4A4-50EC-E10D88344310}"/>
              </a:ext>
            </a:extLst>
          </p:cNvPr>
          <p:cNvSpPr>
            <a:spLocks noGrp="1"/>
          </p:cNvSpPr>
          <p:nvPr>
            <p:ph type="sldNum" sz="quarter" idx="12"/>
          </p:nvPr>
        </p:nvSpPr>
        <p:spPr/>
        <p:txBody>
          <a:bodyPr/>
          <a:lstStyle/>
          <a:p>
            <a:fld id="{5A33CB2A-1702-4C1D-9CC4-8D472D39F19E}" type="slidenum">
              <a:rPr lang="en-US" smtClean="0"/>
              <a:pPr/>
              <a:t>‹#›</a:t>
            </a:fld>
            <a:endParaRPr lang="en-US"/>
          </a:p>
        </p:txBody>
      </p:sp>
    </p:spTree>
    <p:extLst>
      <p:ext uri="{BB962C8B-B14F-4D97-AF65-F5344CB8AC3E}">
        <p14:creationId xmlns="" xmlns:p14="http://schemas.microsoft.com/office/powerpoint/2010/main" val="42324309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3EA4769-9A55-AF9B-4CE4-DFA07E711CF6}"/>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 xmlns:a16="http://schemas.microsoft.com/office/drawing/2014/main" id="{8CE45D9E-DBB4-B890-88D5-B4C03599EC0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 xmlns:a16="http://schemas.microsoft.com/office/drawing/2014/main" id="{4AE15260-1C0B-A965-3114-D7C40D18BDF4}"/>
              </a:ext>
            </a:extLst>
          </p:cNvPr>
          <p:cNvSpPr>
            <a:spLocks noGrp="1"/>
          </p:cNvSpPr>
          <p:nvPr>
            <p:ph type="dt" sz="half" idx="10"/>
          </p:nvPr>
        </p:nvSpPr>
        <p:spPr/>
        <p:txBody>
          <a:bodyPr/>
          <a:lstStyle/>
          <a:p>
            <a:fld id="{1E351CED-465B-40B5-ADCE-957C918F227B}" type="datetimeFigureOut">
              <a:rPr lang="en-US" smtClean="0"/>
              <a:pPr/>
              <a:t>4/10/2024</a:t>
            </a:fld>
            <a:endParaRPr lang="en-US"/>
          </a:p>
        </p:txBody>
      </p:sp>
      <p:sp>
        <p:nvSpPr>
          <p:cNvPr id="5" name="Footer Placeholder 4">
            <a:extLst>
              <a:ext uri="{FF2B5EF4-FFF2-40B4-BE49-F238E27FC236}">
                <a16:creationId xmlns="" xmlns:a16="http://schemas.microsoft.com/office/drawing/2014/main" id="{19AAF4D1-0334-3F24-69B4-06C7BD7426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6D8BA76D-3B8B-429D-9B32-54D6A6297C0A}"/>
              </a:ext>
            </a:extLst>
          </p:cNvPr>
          <p:cNvSpPr>
            <a:spLocks noGrp="1"/>
          </p:cNvSpPr>
          <p:nvPr>
            <p:ph type="sldNum" sz="quarter" idx="12"/>
          </p:nvPr>
        </p:nvSpPr>
        <p:spPr/>
        <p:txBody>
          <a:bodyPr/>
          <a:lstStyle/>
          <a:p>
            <a:fld id="{5A33CB2A-1702-4C1D-9CC4-8D472D39F19E}" type="slidenum">
              <a:rPr lang="en-US" smtClean="0"/>
              <a:pPr/>
              <a:t>‹#›</a:t>
            </a:fld>
            <a:endParaRPr lang="en-US"/>
          </a:p>
        </p:txBody>
      </p:sp>
    </p:spTree>
    <p:extLst>
      <p:ext uri="{BB962C8B-B14F-4D97-AF65-F5344CB8AC3E}">
        <p14:creationId xmlns="" xmlns:p14="http://schemas.microsoft.com/office/powerpoint/2010/main" val="32212646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Freeform: Shape 7">
            <a:extLst>
              <a:ext uri="{FF2B5EF4-FFF2-40B4-BE49-F238E27FC236}">
                <a16:creationId xmlns="" xmlns:a16="http://schemas.microsoft.com/office/drawing/2014/main" id="{D8D9C414-4A2F-78AF-ED60-6130D4C563B3}"/>
              </a:ext>
            </a:extLst>
          </p:cNvPr>
          <p:cNvSpPr/>
          <p:nvPr/>
        </p:nvSpPr>
        <p:spPr>
          <a:xfrm>
            <a:off x="6284115" y="3378954"/>
            <a:ext cx="5907885" cy="3479046"/>
          </a:xfrm>
          <a:custGeom>
            <a:avLst/>
            <a:gdLst>
              <a:gd name="connsiteX0" fmla="*/ 5171297 w 5907885"/>
              <a:gd name="connsiteY0" fmla="*/ 284 h 3479046"/>
              <a:gd name="connsiteX1" fmla="*/ 5813217 w 5907885"/>
              <a:gd name="connsiteY1" fmla="*/ 114238 h 3479046"/>
              <a:gd name="connsiteX2" fmla="*/ 5907885 w 5907885"/>
              <a:gd name="connsiteY2" fmla="*/ 151524 h 3479046"/>
              <a:gd name="connsiteX3" fmla="*/ 5907885 w 5907885"/>
              <a:gd name="connsiteY3" fmla="*/ 3479046 h 3479046"/>
              <a:gd name="connsiteX4" fmla="*/ 0 w 5907885"/>
              <a:gd name="connsiteY4" fmla="*/ 3479046 h 3479046"/>
              <a:gd name="connsiteX5" fmla="*/ 3916974 w 5907885"/>
              <a:gd name="connsiteY5" fmla="*/ 405504 h 3479046"/>
              <a:gd name="connsiteX6" fmla="*/ 3959456 w 5907885"/>
              <a:gd name="connsiteY6" fmla="*/ 373857 h 3479046"/>
              <a:gd name="connsiteX7" fmla="*/ 5052215 w 5907885"/>
              <a:gd name="connsiteY7" fmla="*/ 1756 h 3479046"/>
              <a:gd name="connsiteX8" fmla="*/ 5171297 w 5907885"/>
              <a:gd name="connsiteY8" fmla="*/ 284 h 3479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07885" h="3479046">
                <a:moveTo>
                  <a:pt x="5171297" y="284"/>
                </a:moveTo>
                <a:cubicBezTo>
                  <a:pt x="5389485" y="3908"/>
                  <a:pt x="5606422" y="42249"/>
                  <a:pt x="5813217" y="114238"/>
                </a:cubicBezTo>
                <a:lnTo>
                  <a:pt x="5907885" y="151524"/>
                </a:lnTo>
                <a:lnTo>
                  <a:pt x="5907885" y="3479046"/>
                </a:lnTo>
                <a:lnTo>
                  <a:pt x="0" y="3479046"/>
                </a:lnTo>
                <a:lnTo>
                  <a:pt x="3916974" y="405504"/>
                </a:lnTo>
                <a:lnTo>
                  <a:pt x="3959456" y="373857"/>
                </a:lnTo>
                <a:cubicBezTo>
                  <a:pt x="4291086" y="139664"/>
                  <a:pt x="4671097" y="17528"/>
                  <a:pt x="5052215" y="1756"/>
                </a:cubicBezTo>
                <a:cubicBezTo>
                  <a:pt x="5091916" y="114"/>
                  <a:pt x="5131627" y="-375"/>
                  <a:pt x="5171297" y="284"/>
                </a:cubicBezTo>
                <a:close/>
              </a:path>
            </a:pathLst>
          </a:custGeom>
          <a:gradFill>
            <a:gsLst>
              <a:gs pos="23000">
                <a:schemeClr val="bg2"/>
              </a:gs>
              <a:gs pos="100000">
                <a:schemeClr val="accent1">
                  <a:lumMod val="60000"/>
                  <a:lumOff val="40000"/>
                </a:scheme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 xmlns:a16="http://schemas.microsoft.com/office/drawing/2014/main" id="{13410AE4-7FC7-589E-B6D3-0DA7B5FC5CE3}"/>
              </a:ext>
            </a:extLst>
          </p:cNvPr>
          <p:cNvSpPr/>
          <p:nvPr/>
        </p:nvSpPr>
        <p:spPr>
          <a:xfrm flipH="1" flipV="1">
            <a:off x="0" y="0"/>
            <a:ext cx="2923855" cy="1479128"/>
          </a:xfrm>
          <a:custGeom>
            <a:avLst/>
            <a:gdLst>
              <a:gd name="connsiteX0" fmla="*/ 2923855 w 2923855"/>
              <a:gd name="connsiteY0" fmla="*/ 1479128 h 1479128"/>
              <a:gd name="connsiteX1" fmla="*/ 0 w 2923855"/>
              <a:gd name="connsiteY1" fmla="*/ 1479128 h 1479128"/>
              <a:gd name="connsiteX2" fmla="*/ 1368245 w 2923855"/>
              <a:gd name="connsiteY2" fmla="*/ 405504 h 1479128"/>
              <a:gd name="connsiteX3" fmla="*/ 1410727 w 2923855"/>
              <a:gd name="connsiteY3" fmla="*/ 373857 h 1479128"/>
              <a:gd name="connsiteX4" fmla="*/ 2503486 w 2923855"/>
              <a:gd name="connsiteY4" fmla="*/ 1756 h 1479128"/>
              <a:gd name="connsiteX5" fmla="*/ 2622568 w 2923855"/>
              <a:gd name="connsiteY5" fmla="*/ 284 h 1479128"/>
              <a:gd name="connsiteX6" fmla="*/ 2785835 w 2923855"/>
              <a:gd name="connsiteY6" fmla="*/ 9494 h 1479128"/>
              <a:gd name="connsiteX7" fmla="*/ 2923855 w 2923855"/>
              <a:gd name="connsiteY7" fmla="*/ 28352 h 1479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23855" h="1479128">
                <a:moveTo>
                  <a:pt x="2923855" y="1479128"/>
                </a:moveTo>
                <a:lnTo>
                  <a:pt x="0" y="1479128"/>
                </a:lnTo>
                <a:lnTo>
                  <a:pt x="1368245" y="405504"/>
                </a:lnTo>
                <a:lnTo>
                  <a:pt x="1410727" y="373857"/>
                </a:lnTo>
                <a:cubicBezTo>
                  <a:pt x="1742357" y="139664"/>
                  <a:pt x="2122368" y="17528"/>
                  <a:pt x="2503486" y="1756"/>
                </a:cubicBezTo>
                <a:cubicBezTo>
                  <a:pt x="2543187" y="114"/>
                  <a:pt x="2582898" y="-375"/>
                  <a:pt x="2622568" y="284"/>
                </a:cubicBezTo>
                <a:cubicBezTo>
                  <a:pt x="2677115" y="1190"/>
                  <a:pt x="2731584" y="4266"/>
                  <a:pt x="2785835" y="9494"/>
                </a:cubicBezTo>
                <a:lnTo>
                  <a:pt x="2923855" y="28352"/>
                </a:lnTo>
                <a:close/>
              </a:path>
            </a:pathLst>
          </a:custGeom>
          <a:gradFill>
            <a:gsLst>
              <a:gs pos="33000">
                <a:schemeClr val="bg2"/>
              </a:gs>
              <a:gs pos="100000">
                <a:schemeClr val="accent1">
                  <a:lumMod val="60000"/>
                  <a:lumOff val="4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 xmlns:a16="http://schemas.microsoft.com/office/drawing/2014/main" id="{FB381CBD-08D9-3C9A-7620-24F2D6404893}"/>
              </a:ext>
            </a:extLst>
          </p:cNvPr>
          <p:cNvSpPr>
            <a:spLocks noGrp="1"/>
          </p:cNvSpPr>
          <p:nvPr>
            <p:ph type="title"/>
          </p:nvPr>
        </p:nvSpPr>
        <p:spPr>
          <a:xfrm>
            <a:off x="1066800" y="1709738"/>
            <a:ext cx="6455434" cy="2981274"/>
          </a:xfrm>
        </p:spPr>
        <p:txBody>
          <a:bodyPr anchor="b">
            <a:normAutofit/>
          </a:bodyPr>
          <a:lstStyle>
            <a:lvl1pPr>
              <a:defRPr sz="4800"/>
            </a:lvl1pPr>
          </a:lstStyle>
          <a:p>
            <a:r>
              <a:rPr lang="en-US"/>
              <a:t>Click to edit Master title style</a:t>
            </a:r>
            <a:endParaRPr lang="en-US" dirty="0"/>
          </a:p>
        </p:txBody>
      </p:sp>
      <p:sp>
        <p:nvSpPr>
          <p:cNvPr id="3" name="Text Placeholder 2">
            <a:extLst>
              <a:ext uri="{FF2B5EF4-FFF2-40B4-BE49-F238E27FC236}">
                <a16:creationId xmlns="" xmlns:a16="http://schemas.microsoft.com/office/drawing/2014/main" id="{AED5AE2B-1716-CEEC-73F8-E81F59192562}"/>
              </a:ext>
            </a:extLst>
          </p:cNvPr>
          <p:cNvSpPr>
            <a:spLocks noGrp="1"/>
          </p:cNvSpPr>
          <p:nvPr>
            <p:ph type="body" idx="1"/>
          </p:nvPr>
        </p:nvSpPr>
        <p:spPr>
          <a:xfrm>
            <a:off x="1066800" y="4759252"/>
            <a:ext cx="5397260" cy="955748"/>
          </a:xfrm>
        </p:spPr>
        <p:txBody>
          <a:bodyP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25CF3052-6EE8-979F-04FB-1B8DF81F29B9}"/>
              </a:ext>
            </a:extLst>
          </p:cNvPr>
          <p:cNvSpPr>
            <a:spLocks noGrp="1"/>
          </p:cNvSpPr>
          <p:nvPr>
            <p:ph type="dt" sz="half" idx="10"/>
          </p:nvPr>
        </p:nvSpPr>
        <p:spPr/>
        <p:txBody>
          <a:bodyPr/>
          <a:lstStyle/>
          <a:p>
            <a:fld id="{1E351CED-465B-40B5-ADCE-957C918F227B}" type="datetimeFigureOut">
              <a:rPr lang="en-US" smtClean="0"/>
              <a:pPr/>
              <a:t>4/10/2024</a:t>
            </a:fld>
            <a:endParaRPr lang="en-US"/>
          </a:p>
        </p:txBody>
      </p:sp>
      <p:sp>
        <p:nvSpPr>
          <p:cNvPr id="5" name="Footer Placeholder 4">
            <a:extLst>
              <a:ext uri="{FF2B5EF4-FFF2-40B4-BE49-F238E27FC236}">
                <a16:creationId xmlns="" xmlns:a16="http://schemas.microsoft.com/office/drawing/2014/main" id="{7D986285-161A-6869-27C2-0A159C2344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BB7ED64F-5DAB-238D-C34A-1DCCB12221DD}"/>
              </a:ext>
            </a:extLst>
          </p:cNvPr>
          <p:cNvSpPr>
            <a:spLocks noGrp="1"/>
          </p:cNvSpPr>
          <p:nvPr>
            <p:ph type="sldNum" sz="quarter" idx="12"/>
          </p:nvPr>
        </p:nvSpPr>
        <p:spPr/>
        <p:txBody>
          <a:bodyPr/>
          <a:lstStyle/>
          <a:p>
            <a:fld id="{5A33CB2A-1702-4C1D-9CC4-8D472D39F19E}" type="slidenum">
              <a:rPr lang="en-US" smtClean="0"/>
              <a:pPr/>
              <a:t>‹#›</a:t>
            </a:fld>
            <a:endParaRPr lang="en-US"/>
          </a:p>
        </p:txBody>
      </p:sp>
    </p:spTree>
    <p:extLst>
      <p:ext uri="{BB962C8B-B14F-4D97-AF65-F5344CB8AC3E}">
        <p14:creationId xmlns="" xmlns:p14="http://schemas.microsoft.com/office/powerpoint/2010/main" val="7297283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0F484D0-7460-7B08-F1EE-96EABE40212A}"/>
              </a:ext>
            </a:extLst>
          </p:cNvPr>
          <p:cNvSpPr>
            <a:spLocks noGrp="1"/>
          </p:cNvSpPr>
          <p:nvPr>
            <p:ph type="title"/>
          </p:nvPr>
        </p:nvSpPr>
        <p:spPr>
          <a:xfrm>
            <a:off x="1066799" y="936841"/>
            <a:ext cx="10092477" cy="953669"/>
          </a:xfrm>
        </p:spPr>
        <p:txBody>
          <a:bodyPr/>
          <a:lstStyle/>
          <a:p>
            <a:r>
              <a:rPr lang="en-US"/>
              <a:t>Click to edit Master title style</a:t>
            </a:r>
            <a:endParaRPr lang="en-US" dirty="0"/>
          </a:p>
        </p:txBody>
      </p:sp>
      <p:sp>
        <p:nvSpPr>
          <p:cNvPr id="3" name="Content Placeholder 2">
            <a:extLst>
              <a:ext uri="{FF2B5EF4-FFF2-40B4-BE49-F238E27FC236}">
                <a16:creationId xmlns="" xmlns:a16="http://schemas.microsoft.com/office/drawing/2014/main" id="{9780B7F9-8ECB-7079-A11E-51D3903E2B1A}"/>
              </a:ext>
            </a:extLst>
          </p:cNvPr>
          <p:cNvSpPr>
            <a:spLocks noGrp="1"/>
          </p:cNvSpPr>
          <p:nvPr>
            <p:ph sz="half" idx="1"/>
          </p:nvPr>
        </p:nvSpPr>
        <p:spPr>
          <a:xfrm>
            <a:off x="1066800" y="2117341"/>
            <a:ext cx="4809482" cy="37601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 xmlns:a16="http://schemas.microsoft.com/office/drawing/2014/main" id="{E4E97161-CAF5-CA48-D814-7ACD43AB99E1}"/>
              </a:ext>
            </a:extLst>
          </p:cNvPr>
          <p:cNvSpPr>
            <a:spLocks noGrp="1"/>
          </p:cNvSpPr>
          <p:nvPr>
            <p:ph sz="half" idx="2"/>
          </p:nvPr>
        </p:nvSpPr>
        <p:spPr>
          <a:xfrm>
            <a:off x="6349795" y="2117341"/>
            <a:ext cx="4809482" cy="37601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 xmlns:a16="http://schemas.microsoft.com/office/drawing/2014/main" id="{623BD680-4E7A-5155-3CAE-6BD44EE8BA83}"/>
              </a:ext>
            </a:extLst>
          </p:cNvPr>
          <p:cNvSpPr>
            <a:spLocks noGrp="1"/>
          </p:cNvSpPr>
          <p:nvPr>
            <p:ph type="dt" sz="half" idx="10"/>
          </p:nvPr>
        </p:nvSpPr>
        <p:spPr/>
        <p:txBody>
          <a:bodyPr/>
          <a:lstStyle/>
          <a:p>
            <a:fld id="{1E351CED-465B-40B5-ADCE-957C918F227B}" type="datetimeFigureOut">
              <a:rPr lang="en-US" smtClean="0"/>
              <a:pPr/>
              <a:t>4/10/2024</a:t>
            </a:fld>
            <a:endParaRPr lang="en-US"/>
          </a:p>
        </p:txBody>
      </p:sp>
      <p:sp>
        <p:nvSpPr>
          <p:cNvPr id="6" name="Footer Placeholder 5">
            <a:extLst>
              <a:ext uri="{FF2B5EF4-FFF2-40B4-BE49-F238E27FC236}">
                <a16:creationId xmlns="" xmlns:a16="http://schemas.microsoft.com/office/drawing/2014/main" id="{4F6A152D-EFF2-B3AA-3F25-14E1136734A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70BD6032-FD7A-BFFD-9BE5-48EDBEFBD147}"/>
              </a:ext>
            </a:extLst>
          </p:cNvPr>
          <p:cNvSpPr>
            <a:spLocks noGrp="1"/>
          </p:cNvSpPr>
          <p:nvPr>
            <p:ph type="sldNum" sz="quarter" idx="12"/>
          </p:nvPr>
        </p:nvSpPr>
        <p:spPr/>
        <p:txBody>
          <a:bodyPr/>
          <a:lstStyle/>
          <a:p>
            <a:fld id="{5A33CB2A-1702-4C1D-9CC4-8D472D39F19E}" type="slidenum">
              <a:rPr lang="en-US" smtClean="0"/>
              <a:pPr/>
              <a:t>‹#›</a:t>
            </a:fld>
            <a:endParaRPr lang="en-US"/>
          </a:p>
        </p:txBody>
      </p:sp>
    </p:spTree>
    <p:extLst>
      <p:ext uri="{BB962C8B-B14F-4D97-AF65-F5344CB8AC3E}">
        <p14:creationId xmlns="" xmlns:p14="http://schemas.microsoft.com/office/powerpoint/2010/main" val="37125547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B647F4D-4855-340E-03F3-4860885EC671}"/>
              </a:ext>
            </a:extLst>
          </p:cNvPr>
          <p:cNvSpPr>
            <a:spLocks noGrp="1"/>
          </p:cNvSpPr>
          <p:nvPr>
            <p:ph type="title"/>
          </p:nvPr>
        </p:nvSpPr>
        <p:spPr>
          <a:xfrm>
            <a:off x="1066800" y="963283"/>
            <a:ext cx="10096500" cy="916004"/>
          </a:xfrm>
        </p:spPr>
        <p:txBody>
          <a:bodyPr/>
          <a:lstStyle/>
          <a:p>
            <a:r>
              <a:rPr lang="en-US"/>
              <a:t>Click to edit Master title style</a:t>
            </a:r>
            <a:endParaRPr lang="en-US" dirty="0"/>
          </a:p>
        </p:txBody>
      </p:sp>
      <p:sp>
        <p:nvSpPr>
          <p:cNvPr id="3" name="Text Placeholder 2">
            <a:extLst>
              <a:ext uri="{FF2B5EF4-FFF2-40B4-BE49-F238E27FC236}">
                <a16:creationId xmlns="" xmlns:a16="http://schemas.microsoft.com/office/drawing/2014/main" id="{D3CEB472-7426-C288-B5F6-0A1232DCED65}"/>
              </a:ext>
            </a:extLst>
          </p:cNvPr>
          <p:cNvSpPr>
            <a:spLocks noGrp="1"/>
          </p:cNvSpPr>
          <p:nvPr>
            <p:ph type="body" idx="1"/>
          </p:nvPr>
        </p:nvSpPr>
        <p:spPr>
          <a:xfrm>
            <a:off x="1066801" y="1879287"/>
            <a:ext cx="4739628" cy="582117"/>
          </a:xfrm>
        </p:spPr>
        <p:txBody>
          <a:bodyPr anchor="b">
            <a:noAutofit/>
          </a:bodyPr>
          <a:lstStyle>
            <a:lvl1pPr marL="0" indent="0">
              <a:buNone/>
              <a:defRPr sz="1400" b="1" cap="all" spc="25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C3194F9C-B6FA-97C3-F618-0CF956CB53B2}"/>
              </a:ext>
            </a:extLst>
          </p:cNvPr>
          <p:cNvSpPr>
            <a:spLocks noGrp="1"/>
          </p:cNvSpPr>
          <p:nvPr>
            <p:ph sz="half" idx="2"/>
          </p:nvPr>
        </p:nvSpPr>
        <p:spPr>
          <a:xfrm>
            <a:off x="1066801" y="2505075"/>
            <a:ext cx="4739628" cy="33896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D8F5665C-7910-AFA2-350F-42C06ED5AF47}"/>
              </a:ext>
            </a:extLst>
          </p:cNvPr>
          <p:cNvSpPr>
            <a:spLocks noGrp="1"/>
          </p:cNvSpPr>
          <p:nvPr>
            <p:ph type="body" sz="quarter" idx="3"/>
          </p:nvPr>
        </p:nvSpPr>
        <p:spPr>
          <a:xfrm>
            <a:off x="6400330" y="1879287"/>
            <a:ext cx="4762970" cy="582117"/>
          </a:xfrm>
        </p:spPr>
        <p:txBody>
          <a:bodyPr anchor="b">
            <a:noAutofit/>
          </a:bodyPr>
          <a:lstStyle>
            <a:lvl1pPr marL="0" indent="0">
              <a:buNone/>
              <a:defRPr sz="1400" b="1" cap="all" spc="25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CD71352E-1DE0-F0CD-6F81-1D8FF59C2B0D}"/>
              </a:ext>
            </a:extLst>
          </p:cNvPr>
          <p:cNvSpPr>
            <a:spLocks noGrp="1"/>
          </p:cNvSpPr>
          <p:nvPr>
            <p:ph sz="quarter" idx="4"/>
          </p:nvPr>
        </p:nvSpPr>
        <p:spPr>
          <a:xfrm>
            <a:off x="6400330" y="2505075"/>
            <a:ext cx="4762970" cy="33896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2D38F7E4-7D9E-4736-3269-4F0C46996125}"/>
              </a:ext>
            </a:extLst>
          </p:cNvPr>
          <p:cNvSpPr>
            <a:spLocks noGrp="1"/>
          </p:cNvSpPr>
          <p:nvPr>
            <p:ph type="dt" sz="half" idx="10"/>
          </p:nvPr>
        </p:nvSpPr>
        <p:spPr/>
        <p:txBody>
          <a:bodyPr/>
          <a:lstStyle/>
          <a:p>
            <a:fld id="{1E351CED-465B-40B5-ADCE-957C918F227B}" type="datetimeFigureOut">
              <a:rPr lang="en-US" smtClean="0"/>
              <a:pPr/>
              <a:t>4/10/2024</a:t>
            </a:fld>
            <a:endParaRPr lang="en-US"/>
          </a:p>
        </p:txBody>
      </p:sp>
      <p:sp>
        <p:nvSpPr>
          <p:cNvPr id="8" name="Footer Placeholder 7">
            <a:extLst>
              <a:ext uri="{FF2B5EF4-FFF2-40B4-BE49-F238E27FC236}">
                <a16:creationId xmlns="" xmlns:a16="http://schemas.microsoft.com/office/drawing/2014/main" id="{218386CF-9A84-8D2A-BC47-C951DD99492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 xmlns:a16="http://schemas.microsoft.com/office/drawing/2014/main" id="{6980844D-FE1F-49E7-3BBD-527FB72ECD1D}"/>
              </a:ext>
            </a:extLst>
          </p:cNvPr>
          <p:cNvSpPr>
            <a:spLocks noGrp="1"/>
          </p:cNvSpPr>
          <p:nvPr>
            <p:ph type="sldNum" sz="quarter" idx="12"/>
          </p:nvPr>
        </p:nvSpPr>
        <p:spPr/>
        <p:txBody>
          <a:bodyPr/>
          <a:lstStyle/>
          <a:p>
            <a:fld id="{5A33CB2A-1702-4C1D-9CC4-8D472D39F19E}" type="slidenum">
              <a:rPr lang="en-US" smtClean="0"/>
              <a:pPr/>
              <a:t>‹#›</a:t>
            </a:fld>
            <a:endParaRPr lang="en-US"/>
          </a:p>
        </p:txBody>
      </p:sp>
    </p:spTree>
    <p:extLst>
      <p:ext uri="{BB962C8B-B14F-4D97-AF65-F5344CB8AC3E}">
        <p14:creationId xmlns="" xmlns:p14="http://schemas.microsoft.com/office/powerpoint/2010/main" val="33546215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8EF691C-93A5-1364-00A9-A470C289F365}"/>
              </a:ext>
            </a:extLst>
          </p:cNvPr>
          <p:cNvSpPr>
            <a:spLocks noGrp="1"/>
          </p:cNvSpPr>
          <p:nvPr>
            <p:ph type="title"/>
          </p:nvPr>
        </p:nvSpPr>
        <p:spPr>
          <a:xfrm>
            <a:off x="1066800" y="1357223"/>
            <a:ext cx="8886884" cy="1043078"/>
          </a:xfrm>
        </p:spPr>
        <p:txBody>
          <a:bodyPr anchor="t"/>
          <a:lstStyle/>
          <a:p>
            <a:r>
              <a:rPr lang="en-US"/>
              <a:t>Click to edit Master title style</a:t>
            </a:r>
            <a:endParaRPr lang="en-US" dirty="0"/>
          </a:p>
        </p:txBody>
      </p:sp>
      <p:sp>
        <p:nvSpPr>
          <p:cNvPr id="3" name="Date Placeholder 2">
            <a:extLst>
              <a:ext uri="{FF2B5EF4-FFF2-40B4-BE49-F238E27FC236}">
                <a16:creationId xmlns="" xmlns:a16="http://schemas.microsoft.com/office/drawing/2014/main" id="{76E055BD-4154-B9D1-0B5B-B1E3A06B6B31}"/>
              </a:ext>
            </a:extLst>
          </p:cNvPr>
          <p:cNvSpPr>
            <a:spLocks noGrp="1"/>
          </p:cNvSpPr>
          <p:nvPr>
            <p:ph type="dt" sz="half" idx="10"/>
          </p:nvPr>
        </p:nvSpPr>
        <p:spPr/>
        <p:txBody>
          <a:bodyPr/>
          <a:lstStyle/>
          <a:p>
            <a:fld id="{1E351CED-465B-40B5-ADCE-957C918F227B}" type="datetimeFigureOut">
              <a:rPr lang="en-US" smtClean="0"/>
              <a:pPr/>
              <a:t>4/10/2024</a:t>
            </a:fld>
            <a:endParaRPr lang="en-US"/>
          </a:p>
        </p:txBody>
      </p:sp>
      <p:sp>
        <p:nvSpPr>
          <p:cNvPr id="4" name="Footer Placeholder 3">
            <a:extLst>
              <a:ext uri="{FF2B5EF4-FFF2-40B4-BE49-F238E27FC236}">
                <a16:creationId xmlns="" xmlns:a16="http://schemas.microsoft.com/office/drawing/2014/main" id="{0C2A9E4A-03D1-7A8B-233D-014A3248F0B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16="http://schemas.microsoft.com/office/drawing/2014/main" id="{582CEFC4-D276-DF45-F395-F5BD2EA70114}"/>
              </a:ext>
            </a:extLst>
          </p:cNvPr>
          <p:cNvSpPr>
            <a:spLocks noGrp="1"/>
          </p:cNvSpPr>
          <p:nvPr>
            <p:ph type="sldNum" sz="quarter" idx="12"/>
          </p:nvPr>
        </p:nvSpPr>
        <p:spPr/>
        <p:txBody>
          <a:bodyPr/>
          <a:lstStyle/>
          <a:p>
            <a:fld id="{5A33CB2A-1702-4C1D-9CC4-8D472D39F19E}" type="slidenum">
              <a:rPr lang="en-US" smtClean="0"/>
              <a:pPr/>
              <a:t>‹#›</a:t>
            </a:fld>
            <a:endParaRPr lang="en-US"/>
          </a:p>
        </p:txBody>
      </p:sp>
    </p:spTree>
    <p:extLst>
      <p:ext uri="{BB962C8B-B14F-4D97-AF65-F5344CB8AC3E}">
        <p14:creationId xmlns="" xmlns:p14="http://schemas.microsoft.com/office/powerpoint/2010/main" val="6556317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1712C0AD-76F4-FCE4-2717-0A9AA4351B6D}"/>
              </a:ext>
            </a:extLst>
          </p:cNvPr>
          <p:cNvSpPr>
            <a:spLocks noGrp="1"/>
          </p:cNvSpPr>
          <p:nvPr>
            <p:ph type="dt" sz="half" idx="10"/>
          </p:nvPr>
        </p:nvSpPr>
        <p:spPr/>
        <p:txBody>
          <a:bodyPr/>
          <a:lstStyle/>
          <a:p>
            <a:fld id="{1E351CED-465B-40B5-ADCE-957C918F227B}" type="datetimeFigureOut">
              <a:rPr lang="en-US" smtClean="0"/>
              <a:pPr/>
              <a:t>4/10/2024</a:t>
            </a:fld>
            <a:endParaRPr lang="en-US"/>
          </a:p>
        </p:txBody>
      </p:sp>
      <p:sp>
        <p:nvSpPr>
          <p:cNvPr id="3" name="Footer Placeholder 2">
            <a:extLst>
              <a:ext uri="{FF2B5EF4-FFF2-40B4-BE49-F238E27FC236}">
                <a16:creationId xmlns="" xmlns:a16="http://schemas.microsoft.com/office/drawing/2014/main" id="{BE83BB66-3F41-7F1D-5108-B3F679A88E6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7FAA6DA0-07AE-4BE4-B82F-7936D0E3E37D}"/>
              </a:ext>
            </a:extLst>
          </p:cNvPr>
          <p:cNvSpPr>
            <a:spLocks noGrp="1"/>
          </p:cNvSpPr>
          <p:nvPr>
            <p:ph type="sldNum" sz="quarter" idx="12"/>
          </p:nvPr>
        </p:nvSpPr>
        <p:spPr/>
        <p:txBody>
          <a:bodyPr/>
          <a:lstStyle/>
          <a:p>
            <a:fld id="{5A33CB2A-1702-4C1D-9CC4-8D472D39F19E}" type="slidenum">
              <a:rPr lang="en-US" smtClean="0"/>
              <a:pPr/>
              <a:t>‹#›</a:t>
            </a:fld>
            <a:endParaRPr lang="en-US"/>
          </a:p>
        </p:txBody>
      </p:sp>
    </p:spTree>
    <p:extLst>
      <p:ext uri="{BB962C8B-B14F-4D97-AF65-F5344CB8AC3E}">
        <p14:creationId xmlns="" xmlns:p14="http://schemas.microsoft.com/office/powerpoint/2010/main" val="4924577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0CBFB75-C953-0BD0-4E2E-717767426228}"/>
              </a:ext>
            </a:extLst>
          </p:cNvPr>
          <p:cNvSpPr>
            <a:spLocks noGrp="1"/>
          </p:cNvSpPr>
          <p:nvPr>
            <p:ph type="title"/>
          </p:nvPr>
        </p:nvSpPr>
        <p:spPr>
          <a:xfrm>
            <a:off x="1066800" y="770626"/>
            <a:ext cx="3705225" cy="1286774"/>
          </a:xfrm>
        </p:spPr>
        <p:txBody>
          <a:bodyPr anchor="b">
            <a:normAutofit/>
          </a:bodyPr>
          <a:lstStyle>
            <a:lvl1pPr>
              <a:defRPr sz="2800"/>
            </a:lvl1pPr>
          </a:lstStyle>
          <a:p>
            <a:r>
              <a:rPr lang="en-US"/>
              <a:t>Click to edit Master title style</a:t>
            </a:r>
            <a:endParaRPr lang="en-US" dirty="0"/>
          </a:p>
        </p:txBody>
      </p:sp>
      <p:sp>
        <p:nvSpPr>
          <p:cNvPr id="3" name="Content Placeholder 2">
            <a:extLst>
              <a:ext uri="{FF2B5EF4-FFF2-40B4-BE49-F238E27FC236}">
                <a16:creationId xmlns="" xmlns:a16="http://schemas.microsoft.com/office/drawing/2014/main" id="{98E1AA52-60F3-40F2-673B-5848F4253FF0}"/>
              </a:ext>
            </a:extLst>
          </p:cNvPr>
          <p:cNvSpPr>
            <a:spLocks noGrp="1"/>
          </p:cNvSpPr>
          <p:nvPr>
            <p:ph idx="1"/>
          </p:nvPr>
        </p:nvSpPr>
        <p:spPr>
          <a:xfrm>
            <a:off x="5183188" y="1075426"/>
            <a:ext cx="5980112" cy="476837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 xmlns:a16="http://schemas.microsoft.com/office/drawing/2014/main" id="{F40167E8-C561-5A72-AED3-442F66DDEE31}"/>
              </a:ext>
            </a:extLst>
          </p:cNvPr>
          <p:cNvSpPr>
            <a:spLocks noGrp="1"/>
          </p:cNvSpPr>
          <p:nvPr>
            <p:ph type="body" sz="half" idx="2"/>
          </p:nvPr>
        </p:nvSpPr>
        <p:spPr>
          <a:xfrm>
            <a:off x="1066800" y="2057400"/>
            <a:ext cx="370522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7FDBFED3-7CB3-1B8B-9504-13A121CAD015}"/>
              </a:ext>
            </a:extLst>
          </p:cNvPr>
          <p:cNvSpPr>
            <a:spLocks noGrp="1"/>
          </p:cNvSpPr>
          <p:nvPr>
            <p:ph type="dt" sz="half" idx="10"/>
          </p:nvPr>
        </p:nvSpPr>
        <p:spPr/>
        <p:txBody>
          <a:bodyPr/>
          <a:lstStyle/>
          <a:p>
            <a:fld id="{1E351CED-465B-40B5-ADCE-957C918F227B}" type="datetimeFigureOut">
              <a:rPr lang="en-US" smtClean="0"/>
              <a:pPr/>
              <a:t>4/10/2024</a:t>
            </a:fld>
            <a:endParaRPr lang="en-US"/>
          </a:p>
        </p:txBody>
      </p:sp>
      <p:sp>
        <p:nvSpPr>
          <p:cNvPr id="6" name="Footer Placeholder 5">
            <a:extLst>
              <a:ext uri="{FF2B5EF4-FFF2-40B4-BE49-F238E27FC236}">
                <a16:creationId xmlns="" xmlns:a16="http://schemas.microsoft.com/office/drawing/2014/main" id="{152456C9-19A0-4441-B1AF-B7AFBF642FC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AA8898EA-84CC-411C-0012-D314953696B9}"/>
              </a:ext>
            </a:extLst>
          </p:cNvPr>
          <p:cNvSpPr>
            <a:spLocks noGrp="1"/>
          </p:cNvSpPr>
          <p:nvPr>
            <p:ph type="sldNum" sz="quarter" idx="12"/>
          </p:nvPr>
        </p:nvSpPr>
        <p:spPr/>
        <p:txBody>
          <a:bodyPr/>
          <a:lstStyle/>
          <a:p>
            <a:fld id="{5A33CB2A-1702-4C1D-9CC4-8D472D39F19E}" type="slidenum">
              <a:rPr lang="en-US" smtClean="0"/>
              <a:pPr/>
              <a:t>‹#›</a:t>
            </a:fld>
            <a:endParaRPr lang="en-US"/>
          </a:p>
        </p:txBody>
      </p:sp>
    </p:spTree>
    <p:extLst>
      <p:ext uri="{BB962C8B-B14F-4D97-AF65-F5344CB8AC3E}">
        <p14:creationId xmlns="" xmlns:p14="http://schemas.microsoft.com/office/powerpoint/2010/main" val="7187351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2AC1E10-1458-2553-05B4-313F7E26D210}"/>
              </a:ext>
            </a:extLst>
          </p:cNvPr>
          <p:cNvSpPr>
            <a:spLocks noGrp="1"/>
          </p:cNvSpPr>
          <p:nvPr>
            <p:ph type="title"/>
          </p:nvPr>
        </p:nvSpPr>
        <p:spPr>
          <a:xfrm>
            <a:off x="1066800" y="782128"/>
            <a:ext cx="3705225" cy="1275272"/>
          </a:xfrm>
        </p:spPr>
        <p:txBody>
          <a:bodyPr anchor="b">
            <a:normAutofit/>
          </a:bodyPr>
          <a:lstStyle>
            <a:lvl1pPr>
              <a:defRPr sz="2800"/>
            </a:lvl1pPr>
          </a:lstStyle>
          <a:p>
            <a:r>
              <a:rPr lang="en-US"/>
              <a:t>Click to edit Master title style</a:t>
            </a:r>
            <a:endParaRPr lang="en-US" dirty="0"/>
          </a:p>
        </p:txBody>
      </p:sp>
      <p:sp>
        <p:nvSpPr>
          <p:cNvPr id="3" name="Picture Placeholder 2">
            <a:extLst>
              <a:ext uri="{FF2B5EF4-FFF2-40B4-BE49-F238E27FC236}">
                <a16:creationId xmlns="" xmlns:a16="http://schemas.microsoft.com/office/drawing/2014/main" id="{43C0F677-F177-6DED-1920-685B9D9FF254}"/>
              </a:ext>
            </a:extLst>
          </p:cNvPr>
          <p:cNvSpPr>
            <a:spLocks noGrp="1"/>
          </p:cNvSpPr>
          <p:nvPr>
            <p:ph type="pic" idx="1"/>
          </p:nvPr>
        </p:nvSpPr>
        <p:spPr>
          <a:xfrm>
            <a:off x="5183188" y="1143000"/>
            <a:ext cx="5980112" cy="4572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 xmlns:a16="http://schemas.microsoft.com/office/drawing/2014/main" id="{BC4D1CB1-2109-480E-8904-4077C94D6E7D}"/>
              </a:ext>
            </a:extLst>
          </p:cNvPr>
          <p:cNvSpPr>
            <a:spLocks noGrp="1"/>
          </p:cNvSpPr>
          <p:nvPr>
            <p:ph type="body" sz="half" idx="2"/>
          </p:nvPr>
        </p:nvSpPr>
        <p:spPr>
          <a:xfrm>
            <a:off x="1066800" y="2057400"/>
            <a:ext cx="3705225" cy="36576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45B0DB38-7CB9-2140-BC21-6D2E7DD0B6B5}"/>
              </a:ext>
            </a:extLst>
          </p:cNvPr>
          <p:cNvSpPr>
            <a:spLocks noGrp="1"/>
          </p:cNvSpPr>
          <p:nvPr>
            <p:ph type="dt" sz="half" idx="10"/>
          </p:nvPr>
        </p:nvSpPr>
        <p:spPr/>
        <p:txBody>
          <a:bodyPr/>
          <a:lstStyle/>
          <a:p>
            <a:fld id="{1E351CED-465B-40B5-ADCE-957C918F227B}" type="datetimeFigureOut">
              <a:rPr lang="en-US" smtClean="0"/>
              <a:pPr/>
              <a:t>4/10/2024</a:t>
            </a:fld>
            <a:endParaRPr lang="en-US"/>
          </a:p>
        </p:txBody>
      </p:sp>
      <p:sp>
        <p:nvSpPr>
          <p:cNvPr id="6" name="Footer Placeholder 5">
            <a:extLst>
              <a:ext uri="{FF2B5EF4-FFF2-40B4-BE49-F238E27FC236}">
                <a16:creationId xmlns="" xmlns:a16="http://schemas.microsoft.com/office/drawing/2014/main" id="{C7B448AD-3B1D-4B5E-CAB9-BB5FD2CDEBC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CBEEF53D-CF5A-87A2-E973-3B8CCDEBAA2B}"/>
              </a:ext>
            </a:extLst>
          </p:cNvPr>
          <p:cNvSpPr>
            <a:spLocks noGrp="1"/>
          </p:cNvSpPr>
          <p:nvPr>
            <p:ph type="sldNum" sz="quarter" idx="12"/>
          </p:nvPr>
        </p:nvSpPr>
        <p:spPr/>
        <p:txBody>
          <a:bodyPr/>
          <a:lstStyle/>
          <a:p>
            <a:fld id="{5A33CB2A-1702-4C1D-9CC4-8D472D39F19E}" type="slidenum">
              <a:rPr lang="en-US" smtClean="0"/>
              <a:pPr/>
              <a:t>‹#›</a:t>
            </a:fld>
            <a:endParaRPr lang="en-US"/>
          </a:p>
        </p:txBody>
      </p:sp>
    </p:spTree>
    <p:extLst>
      <p:ext uri="{BB962C8B-B14F-4D97-AF65-F5344CB8AC3E}">
        <p14:creationId xmlns="" xmlns:p14="http://schemas.microsoft.com/office/powerpoint/2010/main" val="25320379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99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921F4A25-A386-9574-775C-E5E5F9FC352A}"/>
              </a:ext>
            </a:extLst>
          </p:cNvPr>
          <p:cNvSpPr>
            <a:spLocks noGrp="1"/>
          </p:cNvSpPr>
          <p:nvPr>
            <p:ph type="title"/>
          </p:nvPr>
        </p:nvSpPr>
        <p:spPr>
          <a:xfrm>
            <a:off x="1066800" y="936841"/>
            <a:ext cx="8886884" cy="953669"/>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a:extLst>
              <a:ext uri="{FF2B5EF4-FFF2-40B4-BE49-F238E27FC236}">
                <a16:creationId xmlns="" xmlns:a16="http://schemas.microsoft.com/office/drawing/2014/main" id="{C4F7885F-2B7B-74DB-9996-E0ACEBC9DB25}"/>
              </a:ext>
            </a:extLst>
          </p:cNvPr>
          <p:cNvSpPr>
            <a:spLocks noGrp="1"/>
          </p:cNvSpPr>
          <p:nvPr>
            <p:ph type="body" idx="1"/>
          </p:nvPr>
        </p:nvSpPr>
        <p:spPr>
          <a:xfrm>
            <a:off x="1069848" y="2139696"/>
            <a:ext cx="8883836" cy="36776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 xmlns:a16="http://schemas.microsoft.com/office/drawing/2014/main" id="{6804F519-BA47-2B81-CC1C-7E1F119EC69E}"/>
              </a:ext>
            </a:extLst>
          </p:cNvPr>
          <p:cNvSpPr>
            <a:spLocks noGrp="1"/>
          </p:cNvSpPr>
          <p:nvPr>
            <p:ph type="dt" sz="half" idx="2"/>
          </p:nvPr>
        </p:nvSpPr>
        <p:spPr>
          <a:xfrm rot="5400000">
            <a:off x="10477379" y="4629744"/>
            <a:ext cx="2653508" cy="365125"/>
          </a:xfrm>
          <a:prstGeom prst="rect">
            <a:avLst/>
          </a:prstGeom>
        </p:spPr>
        <p:txBody>
          <a:bodyPr vert="horz" lIns="91440" tIns="45720" rIns="91440" bIns="45720" rtlCol="0" anchor="ctr"/>
          <a:lstStyle>
            <a:lvl1pPr algn="r">
              <a:defRPr sz="900">
                <a:solidFill>
                  <a:schemeClr val="tx1"/>
                </a:solidFill>
              </a:defRPr>
            </a:lvl1pPr>
          </a:lstStyle>
          <a:p>
            <a:fld id="{1E351CED-465B-40B5-ADCE-957C918F227B}" type="datetimeFigureOut">
              <a:rPr lang="en-US" smtClean="0"/>
              <a:pPr/>
              <a:t>4/10/2024</a:t>
            </a:fld>
            <a:endParaRPr lang="en-US"/>
          </a:p>
        </p:txBody>
      </p:sp>
      <p:sp>
        <p:nvSpPr>
          <p:cNvPr id="5" name="Footer Placeholder 4">
            <a:extLst>
              <a:ext uri="{FF2B5EF4-FFF2-40B4-BE49-F238E27FC236}">
                <a16:creationId xmlns="" xmlns:a16="http://schemas.microsoft.com/office/drawing/2014/main" id="{BE952D7B-C352-1630-4C3D-7D5983C04D4A}"/>
              </a:ext>
            </a:extLst>
          </p:cNvPr>
          <p:cNvSpPr>
            <a:spLocks noGrp="1"/>
          </p:cNvSpPr>
          <p:nvPr>
            <p:ph type="ftr" sz="quarter" idx="3"/>
          </p:nvPr>
        </p:nvSpPr>
        <p:spPr>
          <a:xfrm>
            <a:off x="8610602" y="6318446"/>
            <a:ext cx="2743198" cy="365125"/>
          </a:xfrm>
          <a:prstGeom prst="rect">
            <a:avLst/>
          </a:prstGeom>
        </p:spPr>
        <p:txBody>
          <a:bodyPr vert="horz" lIns="91440" tIns="45720" rIns="91440" bIns="45720" rtlCol="0" anchor="ctr"/>
          <a:lstStyle>
            <a:lvl1pPr algn="r">
              <a:defRPr sz="900">
                <a:solidFill>
                  <a:schemeClr val="tx1"/>
                </a:solidFill>
              </a:defRPr>
            </a:lvl1pPr>
          </a:lstStyle>
          <a:p>
            <a:endParaRPr lang="en-US"/>
          </a:p>
        </p:txBody>
      </p:sp>
      <p:sp>
        <p:nvSpPr>
          <p:cNvPr id="6" name="Slide Number Placeholder 5">
            <a:extLst>
              <a:ext uri="{FF2B5EF4-FFF2-40B4-BE49-F238E27FC236}">
                <a16:creationId xmlns="" xmlns:a16="http://schemas.microsoft.com/office/drawing/2014/main" id="{F96E04F0-DF9B-480B-CC46-BAE7A81FB7E6}"/>
              </a:ext>
            </a:extLst>
          </p:cNvPr>
          <p:cNvSpPr>
            <a:spLocks noGrp="1"/>
          </p:cNvSpPr>
          <p:nvPr>
            <p:ph type="sldNum" sz="quarter" idx="4"/>
          </p:nvPr>
        </p:nvSpPr>
        <p:spPr>
          <a:xfrm>
            <a:off x="11353800" y="6318446"/>
            <a:ext cx="615696" cy="365125"/>
          </a:xfrm>
          <a:prstGeom prst="rect">
            <a:avLst/>
          </a:prstGeom>
        </p:spPr>
        <p:txBody>
          <a:bodyPr vert="horz" lIns="91440" tIns="45720" rIns="91440" bIns="45720" rtlCol="0" anchor="ctr"/>
          <a:lstStyle>
            <a:lvl1pPr algn="r">
              <a:defRPr sz="1600" b="1">
                <a:solidFill>
                  <a:schemeClr val="tx1"/>
                </a:solidFill>
              </a:defRPr>
            </a:lvl1pPr>
          </a:lstStyle>
          <a:p>
            <a:fld id="{5A33CB2A-1702-4C1D-9CC4-8D472D39F19E}" type="slidenum">
              <a:rPr lang="en-US" smtClean="0"/>
              <a:pPr/>
              <a:t>‹#›</a:t>
            </a:fld>
            <a:endParaRPr lang="en-US"/>
          </a:p>
        </p:txBody>
      </p:sp>
    </p:spTree>
    <p:extLst>
      <p:ext uri="{BB962C8B-B14F-4D97-AF65-F5344CB8AC3E}">
        <p14:creationId xmlns="" xmlns:p14="http://schemas.microsoft.com/office/powerpoint/2010/main" val="3913708194"/>
      </p:ext>
    </p:extLst>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txStyles>
    <p:title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1800" kern="1200">
          <a:solidFill>
            <a:schemeClr val="tx1"/>
          </a:solidFill>
          <a:latin typeface="+mn-lt"/>
          <a:ea typeface="+mn-ea"/>
          <a:cs typeface="+mn-cs"/>
        </a:defRPr>
      </a:lvl1pPr>
      <a:lvl2pPr marL="548640" indent="-228600" algn="l" defTabSz="914400" rtl="0" eaLnBrk="1" latinLnBrk="0" hangingPunct="1">
        <a:lnSpc>
          <a:spcPct val="120000"/>
        </a:lnSpc>
        <a:spcBef>
          <a:spcPts val="500"/>
        </a:spcBef>
        <a:buFont typeface="Neue Haas Grotesk Text Pro" panose="020B0504020202020204" pitchFamily="34" charset="0"/>
        <a:buChar char="–"/>
        <a:defRPr sz="1600" kern="1200">
          <a:solidFill>
            <a:schemeClr val="tx1"/>
          </a:solidFill>
          <a:latin typeface="+mn-lt"/>
          <a:ea typeface="+mn-ea"/>
          <a:cs typeface="+mn-cs"/>
        </a:defRPr>
      </a:lvl2pPr>
      <a:lvl3pPr marL="77724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3pPr>
      <a:lvl4pPr marL="914400" indent="-228600" algn="l" defTabSz="914400" rtl="0" eaLnBrk="1" latinLnBrk="0" hangingPunct="1">
        <a:lnSpc>
          <a:spcPct val="120000"/>
        </a:lnSpc>
        <a:spcBef>
          <a:spcPts val="500"/>
        </a:spcBef>
        <a:buFont typeface="Neue Haas Grotesk Text Pro" panose="020B0504020202020204" pitchFamily="34" charset="0"/>
        <a:buChar char="–"/>
        <a:defRPr sz="1200" kern="1200">
          <a:solidFill>
            <a:schemeClr val="tx1"/>
          </a:solidFill>
          <a:latin typeface="+mn-lt"/>
          <a:ea typeface="+mn-ea"/>
          <a:cs typeface="+mn-cs"/>
        </a:defRPr>
      </a:lvl4pPr>
      <a:lvl5pPr marL="109728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s://youtu.be/UpKBUdJ5yDo"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youtu.be/zl9C2Ebt0Dk"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youtu.be/ntD2qiGx-DY"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youtu.be/H6c_WgxTsMo"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36" name="Rectangle 1035">
            <a:extLst>
              <a:ext uri="{FF2B5EF4-FFF2-40B4-BE49-F238E27FC236}">
                <a16:creationId xmlns="" xmlns:a16="http://schemas.microsoft.com/office/drawing/2014/main" id="{5496AE70-F970-59AB-7309-6CC00692C1F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 xmlns:a16="http://schemas.microsoft.com/office/drawing/2014/main" id="{555C0AB7-DD95-8250-09C0-E948B94ECE47}"/>
              </a:ext>
            </a:extLst>
          </p:cNvPr>
          <p:cNvSpPr>
            <a:spLocks noGrp="1"/>
          </p:cNvSpPr>
          <p:nvPr>
            <p:ph type="ctrTitle"/>
          </p:nvPr>
        </p:nvSpPr>
        <p:spPr>
          <a:xfrm>
            <a:off x="587830" y="1390959"/>
            <a:ext cx="5508170" cy="1240970"/>
          </a:xfrm>
        </p:spPr>
        <p:txBody>
          <a:bodyPr anchor="t">
            <a:normAutofit fontScale="90000"/>
          </a:bodyPr>
          <a:lstStyle/>
          <a:p>
            <a:r>
              <a:rPr lang="el-GR" sz="4400" b="1" dirty="0">
                <a:solidFill>
                  <a:srgbClr val="FF0000"/>
                </a:solidFill>
              </a:rPr>
              <a:t>Κινούμενο σχέδιο</a:t>
            </a:r>
            <a:r>
              <a:rPr lang="el-GR" dirty="0"/>
              <a:t/>
            </a:r>
            <a:br>
              <a:rPr lang="el-GR" dirty="0"/>
            </a:br>
            <a:endParaRPr lang="el-GR" dirty="0"/>
          </a:p>
        </p:txBody>
      </p:sp>
      <p:sp>
        <p:nvSpPr>
          <p:cNvPr id="3" name="Υπότιτλος 2">
            <a:extLst>
              <a:ext uri="{FF2B5EF4-FFF2-40B4-BE49-F238E27FC236}">
                <a16:creationId xmlns="" xmlns:a16="http://schemas.microsoft.com/office/drawing/2014/main" id="{9831D8F2-E11D-7B1F-6CBA-F19C90E4C82E}"/>
              </a:ext>
            </a:extLst>
          </p:cNvPr>
          <p:cNvSpPr>
            <a:spLocks noGrp="1"/>
          </p:cNvSpPr>
          <p:nvPr>
            <p:ph type="subTitle" idx="1"/>
          </p:nvPr>
        </p:nvSpPr>
        <p:spPr>
          <a:xfrm>
            <a:off x="7668348" y="5241228"/>
            <a:ext cx="3494951" cy="1074054"/>
          </a:xfrm>
        </p:spPr>
        <p:txBody>
          <a:bodyPr>
            <a:normAutofit/>
          </a:bodyPr>
          <a:lstStyle/>
          <a:p>
            <a:r>
              <a:rPr lang="el-GR" sz="3200" b="1" dirty="0">
                <a:solidFill>
                  <a:srgbClr val="FF0000"/>
                </a:solidFill>
              </a:rPr>
              <a:t>Τι είναι άραγε;</a:t>
            </a:r>
          </a:p>
        </p:txBody>
      </p:sp>
      <p:pic>
        <p:nvPicPr>
          <p:cNvPr id="1026" name="Picture 2" descr="6. KINOYMENO ΣΧΕΔΙΟ">
            <a:extLst>
              <a:ext uri="{FF2B5EF4-FFF2-40B4-BE49-F238E27FC236}">
                <a16:creationId xmlns="" xmlns:a16="http://schemas.microsoft.com/office/drawing/2014/main" id="{67AD264F-9980-3EE6-3646-8E6EEFF5BC81}"/>
              </a:ext>
            </a:extLst>
          </p:cNvPr>
          <p:cNvPicPr>
            <a:picLocks noChangeAspect="1" noChangeArrowheads="1"/>
          </p:cNvPicPr>
          <p:nvPr/>
        </p:nvPicPr>
        <p:blipFill rotWithShape="1">
          <a:blip r:embed="rId2">
            <a:extLst>
              <a:ext uri="{28A0092B-C50C-407E-A947-70E740481C1C}">
                <a14:useLocalDpi xmlns="" xmlns:a14="http://schemas.microsoft.com/office/drawing/2010/main" val="0"/>
              </a:ext>
            </a:extLst>
          </a:blip>
          <a:srcRect b="13603"/>
          <a:stretch/>
        </p:blipFill>
        <p:spPr bwMode="auto">
          <a:xfrm>
            <a:off x="280738" y="3326764"/>
            <a:ext cx="6423070" cy="1595431"/>
          </a:xfrm>
          <a:prstGeom prst="rect">
            <a:avLst/>
          </a:prstGeom>
          <a:noFill/>
          <a:extLst>
            <a:ext uri="{909E8E84-426E-40DD-AFC4-6F175D3DCCD1}">
              <a14:hiddenFill xmlns="" xmlns:a14="http://schemas.microsoft.com/office/drawing/2010/main">
                <a:solidFill>
                  <a:srgbClr val="FFFFFF"/>
                </a:solidFill>
              </a14:hiddenFill>
            </a:ext>
          </a:extLst>
        </p:spPr>
      </p:pic>
      <p:pic>
        <p:nvPicPr>
          <p:cNvPr id="4" name="Picture 3" descr="Εικόνα που περιέχει μοβ, βιολέτα, πολυχρωμία, μπλε&#10;&#10;Περιγραφή που δημιουργήθηκε αυτόματα">
            <a:extLst>
              <a:ext uri="{FF2B5EF4-FFF2-40B4-BE49-F238E27FC236}">
                <a16:creationId xmlns="" xmlns:a16="http://schemas.microsoft.com/office/drawing/2014/main" id="{0E7A2B6B-A385-BD7A-201C-E3D82F4C0388}"/>
              </a:ext>
            </a:extLst>
          </p:cNvPr>
          <p:cNvPicPr>
            <a:picLocks noChangeAspect="1"/>
          </p:cNvPicPr>
          <p:nvPr/>
        </p:nvPicPr>
        <p:blipFill rotWithShape="1">
          <a:blip r:embed="rId3"/>
          <a:srcRect t="11127" r="-1" b="8885"/>
          <a:stretch/>
        </p:blipFill>
        <p:spPr>
          <a:xfrm>
            <a:off x="5902101" y="196918"/>
            <a:ext cx="6232116" cy="3202794"/>
          </a:xfrm>
          <a:prstGeom prst="rect">
            <a:avLst/>
          </a:prstGeom>
        </p:spPr>
      </p:pic>
    </p:spTree>
    <p:extLst>
      <p:ext uri="{BB962C8B-B14F-4D97-AF65-F5344CB8AC3E}">
        <p14:creationId xmlns="" xmlns:p14="http://schemas.microsoft.com/office/powerpoint/2010/main" val="3643670784"/>
      </p:ext>
    </p:extLst>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1"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linds(horizontal)">
                                      <p:cBhvr>
                                        <p:cTn id="15" dur="20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1026"/>
                                        </p:tgtEl>
                                        <p:attrNameLst>
                                          <p:attrName>style.visibility</p:attrName>
                                        </p:attrNameLst>
                                      </p:cBhvr>
                                      <p:to>
                                        <p:strVal val="visible"/>
                                      </p:to>
                                    </p:set>
                                    <p:animEffect transition="in" filter="blinds(horizontal)">
                                      <p:cBhvr>
                                        <p:cTn id="20" dur="2000"/>
                                        <p:tgtEl>
                                          <p:spTgt spid="1026"/>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1"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blinds(horizontal)">
                                      <p:cBhvr>
                                        <p:cTn id="25"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build="p"/>
      <p:bldP spid="3" grpI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055" name="Rectangle 2054">
            <a:extLst>
              <a:ext uri="{FF2B5EF4-FFF2-40B4-BE49-F238E27FC236}">
                <a16:creationId xmlns="" xmlns:a16="http://schemas.microsoft.com/office/drawing/2014/main" id="{72AA3712-C5CA-A663-E80E-253CE093079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 xmlns:a16="http://schemas.microsoft.com/office/drawing/2014/main" id="{BE0F8240-D82F-2C9B-4537-257B1188733D}"/>
              </a:ext>
            </a:extLst>
          </p:cNvPr>
          <p:cNvSpPr txBox="1"/>
          <p:nvPr/>
        </p:nvSpPr>
        <p:spPr>
          <a:xfrm>
            <a:off x="382238" y="1732547"/>
            <a:ext cx="5860916" cy="3513221"/>
          </a:xfrm>
          <a:prstGeom prst="rect">
            <a:avLst/>
          </a:prstGeom>
        </p:spPr>
        <p:txBody>
          <a:bodyPr vert="horz" lIns="91440" tIns="45720" rIns="91440" bIns="45720" rtlCol="0">
            <a:noAutofit/>
          </a:bodyPr>
          <a:lstStyle/>
          <a:p>
            <a:pPr indent="-228600">
              <a:lnSpc>
                <a:spcPct val="110000"/>
              </a:lnSpc>
              <a:spcAft>
                <a:spcPts val="600"/>
              </a:spcAft>
            </a:pPr>
            <a:r>
              <a:rPr lang="en-US" sz="2400" b="0" i="0" dirty="0" err="1">
                <a:effectLst/>
              </a:rPr>
              <a:t>Το</a:t>
            </a:r>
            <a:r>
              <a:rPr lang="en-US" sz="2400" b="0" i="0" dirty="0">
                <a:effectLst/>
              </a:rPr>
              <a:t> </a:t>
            </a:r>
            <a:r>
              <a:rPr lang="en-US" sz="2400" b="0" i="0" dirty="0" err="1">
                <a:effectLst/>
              </a:rPr>
              <a:t>κινούμενο</a:t>
            </a:r>
            <a:r>
              <a:rPr lang="en-US" sz="2400" b="0" i="0" dirty="0">
                <a:effectLst/>
              </a:rPr>
              <a:t> </a:t>
            </a:r>
            <a:r>
              <a:rPr lang="en-US" sz="2400" b="0" i="0" dirty="0" err="1">
                <a:effectLst/>
              </a:rPr>
              <a:t>σχέδιο</a:t>
            </a:r>
            <a:r>
              <a:rPr lang="en-US" sz="2400" b="0" i="0" dirty="0">
                <a:effectLst/>
              </a:rPr>
              <a:t> (Animation), </a:t>
            </a:r>
            <a:r>
              <a:rPr lang="en-US" sz="2400" b="0" i="0" dirty="0" err="1">
                <a:effectLst/>
              </a:rPr>
              <a:t>έχει</a:t>
            </a:r>
            <a:r>
              <a:rPr lang="en-US" sz="2400" b="0" i="0" dirty="0">
                <a:effectLst/>
              </a:rPr>
              <a:t> να </a:t>
            </a:r>
            <a:r>
              <a:rPr lang="en-US" sz="2400" b="0" i="0" dirty="0" err="1">
                <a:effectLst/>
              </a:rPr>
              <a:t>κάνει</a:t>
            </a:r>
            <a:r>
              <a:rPr lang="en-US" sz="2400" b="0" i="0" dirty="0">
                <a:effectLst/>
              </a:rPr>
              <a:t> </a:t>
            </a:r>
            <a:r>
              <a:rPr lang="en-US" sz="2400" b="0" i="0" dirty="0" err="1">
                <a:effectLst/>
              </a:rPr>
              <a:t>με</a:t>
            </a:r>
            <a:r>
              <a:rPr lang="en-US" sz="2400" b="0" i="0" dirty="0">
                <a:effectLst/>
              </a:rPr>
              <a:t> </a:t>
            </a:r>
            <a:r>
              <a:rPr lang="en-US" sz="2400" b="0" i="0" dirty="0" err="1">
                <a:effectLst/>
              </a:rPr>
              <a:t>την</a:t>
            </a:r>
            <a:r>
              <a:rPr lang="en-US" sz="2400" b="0" i="0" dirty="0">
                <a:effectLst/>
              </a:rPr>
              <a:t>  κατα</a:t>
            </a:r>
            <a:r>
              <a:rPr lang="en-US" sz="2400" b="0" i="0" dirty="0" err="1">
                <a:effectLst/>
              </a:rPr>
              <a:t>γρ</a:t>
            </a:r>
            <a:r>
              <a:rPr lang="en-US" sz="2400" b="0" i="0" dirty="0">
                <a:effectLst/>
              </a:rPr>
              <a:t>αφή μιας σειράς, ελάχιστα διαφοροποιημένων μεταξύ τους, στατικών εικόνων, οι οποίες κυλούν, διαδέχοντας η μία την άλλη με μεγάλη ταχύτητα. </a:t>
            </a:r>
            <a:r>
              <a:rPr lang="en-US" sz="2400" b="0" i="0" dirty="0" err="1">
                <a:effectLst/>
              </a:rPr>
              <a:t>Έτσι</a:t>
            </a:r>
            <a:r>
              <a:rPr lang="en-US" sz="2400" b="0" i="0" dirty="0">
                <a:effectLst/>
              </a:rPr>
              <a:t>, </a:t>
            </a:r>
            <a:r>
              <a:rPr lang="en-US" sz="2400" b="0" i="0" dirty="0" err="1">
                <a:effectLst/>
              </a:rPr>
              <a:t>με</a:t>
            </a:r>
            <a:r>
              <a:rPr lang="en-US" sz="2400" b="0" i="0" dirty="0">
                <a:effectLst/>
              </a:rPr>
              <a:t> α</a:t>
            </a:r>
            <a:r>
              <a:rPr lang="en-US" sz="2400" b="0" i="0" dirty="0" err="1">
                <a:effectLst/>
              </a:rPr>
              <a:t>υτόν</a:t>
            </a:r>
            <a:r>
              <a:rPr lang="en-US" sz="2400" b="0" i="0" dirty="0">
                <a:effectLst/>
              </a:rPr>
              <a:t> </a:t>
            </a:r>
            <a:r>
              <a:rPr lang="en-US" sz="2400" b="0" i="0" dirty="0" err="1">
                <a:effectLst/>
              </a:rPr>
              <a:t>τον</a:t>
            </a:r>
            <a:r>
              <a:rPr lang="en-US" sz="2400" b="0" i="0" dirty="0">
                <a:effectLst/>
              </a:rPr>
              <a:t> </a:t>
            </a:r>
            <a:r>
              <a:rPr lang="en-US" sz="2400" b="0" i="0" dirty="0" err="1">
                <a:effectLst/>
              </a:rPr>
              <a:t>τρό</a:t>
            </a:r>
            <a:r>
              <a:rPr lang="en-US" sz="2400" b="0" i="0" dirty="0">
                <a:effectLst/>
              </a:rPr>
              <a:t>πο πετυχαίνεται η απεικόνιση της ψευδαίσθησης της κίνησης. </a:t>
            </a:r>
            <a:endParaRPr lang="en-US" sz="2400" dirty="0"/>
          </a:p>
        </p:txBody>
      </p:sp>
      <p:pic>
        <p:nvPicPr>
          <p:cNvPr id="2050" name="Picture 2" descr="ΑΣΚΗΣΗ ΤΑΞΕΩΝ Α-Β | ΔΗΜΗΤΡΑΤΟΣ ΚΩΝΣΤΑΝΤΙΝΟΣ">
            <a:extLst>
              <a:ext uri="{FF2B5EF4-FFF2-40B4-BE49-F238E27FC236}">
                <a16:creationId xmlns="" xmlns:a16="http://schemas.microsoft.com/office/drawing/2014/main" id="{EA845E46-91B8-A4AB-EF7A-7508B3B51CF0}"/>
              </a:ext>
            </a:extLst>
          </p:cNvPr>
          <p:cNvPicPr>
            <a:picLocks noChangeAspect="1" noChangeArrowheads="1"/>
          </p:cNvPicPr>
          <p:nvPr/>
        </p:nvPicPr>
        <p:blipFill rotWithShape="1">
          <a:blip r:embed="rId2">
            <a:extLst>
              <a:ext uri="{28A0092B-C50C-407E-A947-70E740481C1C}">
                <a14:useLocalDpi xmlns="" xmlns:a14="http://schemas.microsoft.com/office/drawing/2010/main" val="0"/>
              </a:ext>
            </a:extLst>
          </a:blip>
          <a:srcRect l="7421" t="166" r="7256" b="7578"/>
          <a:stretch/>
        </p:blipFill>
        <p:spPr bwMode="auto">
          <a:xfrm>
            <a:off x="6625390" y="1139179"/>
            <a:ext cx="5184373" cy="4716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1093129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968FBE09-6996-38FB-C331-9DF0307D9F66}"/>
              </a:ext>
            </a:extLst>
          </p:cNvPr>
          <p:cNvSpPr txBox="1"/>
          <p:nvPr/>
        </p:nvSpPr>
        <p:spPr>
          <a:xfrm>
            <a:off x="440152" y="714571"/>
            <a:ext cx="5655848" cy="4205703"/>
          </a:xfrm>
          <a:prstGeom prst="rect">
            <a:avLst/>
          </a:prstGeom>
          <a:noFill/>
        </p:spPr>
        <p:txBody>
          <a:bodyPr wrap="square" rtlCol="0">
            <a:spAutoFit/>
          </a:bodyPr>
          <a:lstStyle/>
          <a:p>
            <a:pPr marL="0" marR="0" lvl="0" indent="-228600" algn="l" defTabSz="914400" rtl="0" eaLnBrk="1" fontAlgn="auto" latinLnBrk="0" hangingPunct="1">
              <a:lnSpc>
                <a:spcPct val="110000"/>
              </a:lnSpc>
              <a:spcBef>
                <a:spcPts val="0"/>
              </a:spcBef>
              <a:spcAft>
                <a:spcPts val="600"/>
              </a:spcAft>
              <a:buClrTx/>
              <a:buSzTx/>
              <a:buFontTx/>
              <a:buNone/>
              <a:tabLst/>
              <a:defRPr/>
            </a:pPr>
            <a:r>
              <a:rPr kumimoji="0" lang="el-GR" sz="2000" b="0" i="0" u="none" strike="noStrike" kern="1200" cap="none" spc="0" normalizeH="0" baseline="0" noProof="0" dirty="0">
                <a:ln>
                  <a:noFill/>
                </a:ln>
                <a:solidFill>
                  <a:srgbClr val="000000"/>
                </a:solidFill>
                <a:effectLst/>
                <a:uLnTx/>
                <a:uFillTx/>
                <a:ea typeface="+mn-ea"/>
                <a:cs typeface="+mn-cs"/>
              </a:rPr>
              <a:t>Κατά τον 11ο αιώνα, διαπιστώθηκε το φαινόμενο διατήρησης της εικόνας στο ανθρώπινο μάτι επί 1/12 του δευτερολέπτου, γεγονός το οποίο έχει ως αποτέλεσμα, να προκαλείται η εντύπωση ότι η προηγούμενη εικόνα αναμειγνύεται με την επόμενη και τελικά ότι κινείται. Το φαινόμενο αυτό, ονομάστηκε "</a:t>
            </a:r>
            <a:r>
              <a:rPr kumimoji="0" lang="el-GR" sz="2000" b="0" i="0" u="none" strike="noStrike" kern="1200" cap="none" spc="0" normalizeH="0" baseline="0" noProof="0" dirty="0" err="1">
                <a:ln>
                  <a:noFill/>
                </a:ln>
                <a:solidFill>
                  <a:srgbClr val="000000"/>
                </a:solidFill>
                <a:effectLst/>
                <a:uLnTx/>
                <a:uFillTx/>
                <a:ea typeface="+mn-ea"/>
                <a:cs typeface="+mn-cs"/>
              </a:rPr>
              <a:t>μεταίσθημα</a:t>
            </a:r>
            <a:r>
              <a:rPr kumimoji="0" lang="el-GR" sz="2000" b="0" i="0" u="none" strike="noStrike" kern="1200" cap="none" spc="0" normalizeH="0" baseline="0" noProof="0" dirty="0">
                <a:ln>
                  <a:noFill/>
                </a:ln>
                <a:solidFill>
                  <a:srgbClr val="000000"/>
                </a:solidFill>
                <a:effectLst/>
                <a:uLnTx/>
                <a:uFillTx/>
                <a:ea typeface="+mn-ea"/>
                <a:cs typeface="+mn-cs"/>
              </a:rPr>
              <a:t>" ή "</a:t>
            </a:r>
            <a:r>
              <a:rPr kumimoji="0" lang="el-GR" sz="2000" b="0" i="0" u="none" strike="noStrike" kern="1200" cap="none" spc="0" normalizeH="0" baseline="0" noProof="0" dirty="0">
                <a:ln>
                  <a:noFill/>
                </a:ln>
                <a:solidFill>
                  <a:srgbClr val="000000"/>
                </a:solidFill>
                <a:effectLst/>
                <a:uLnTx/>
                <a:uFillTx/>
                <a:ea typeface="+mn-ea"/>
                <a:cs typeface="+mn-cs"/>
                <a:hlinkClick r:id="rId2"/>
              </a:rPr>
              <a:t>μετείκασμα</a:t>
            </a:r>
            <a:r>
              <a:rPr kumimoji="0" lang="el-GR" sz="2000" b="0" i="0" u="none" strike="noStrike" kern="1200" cap="none" spc="0" normalizeH="0" baseline="0" noProof="0" dirty="0">
                <a:ln>
                  <a:noFill/>
                </a:ln>
                <a:solidFill>
                  <a:srgbClr val="000000"/>
                </a:solidFill>
                <a:effectLst/>
                <a:uLnTx/>
                <a:uFillTx/>
                <a:ea typeface="+mn-ea"/>
                <a:cs typeface="+mn-cs"/>
              </a:rPr>
              <a:t>".</a:t>
            </a:r>
            <a:endParaRPr kumimoji="0" lang="en-US" sz="2000" b="0" i="0" u="none" strike="noStrike" kern="1200" cap="none" spc="0" normalizeH="0" baseline="0" noProof="0" dirty="0">
              <a:ln>
                <a:noFill/>
              </a:ln>
              <a:solidFill>
                <a:srgbClr val="000000"/>
              </a:solidFill>
              <a:effectLst/>
              <a:uLnTx/>
              <a:uFillTx/>
              <a:latin typeface="Neue Haas Grotesk Text Pro"/>
              <a:ea typeface="+mn-ea"/>
              <a:cs typeface="+mn-cs"/>
            </a:endParaRPr>
          </a:p>
          <a:p>
            <a:pPr marL="0" marR="0" lvl="0" indent="-228600" algn="l" defTabSz="914400" rtl="0" eaLnBrk="1" fontAlgn="auto" latinLnBrk="0" hangingPunct="1">
              <a:lnSpc>
                <a:spcPct val="110000"/>
              </a:lnSpc>
              <a:spcBef>
                <a:spcPts val="0"/>
              </a:spcBef>
              <a:spcAft>
                <a:spcPts val="600"/>
              </a:spcAft>
              <a:buClrTx/>
              <a:buSzTx/>
              <a:buFontTx/>
              <a:buNone/>
              <a:tabLst/>
              <a:defRPr/>
            </a:pPr>
            <a:r>
              <a:rPr kumimoji="0" lang="en-US" sz="2000" b="0" i="0" u="none" strike="noStrike" kern="1200" cap="none" spc="0" normalizeH="0" baseline="0" noProof="0" dirty="0" err="1">
                <a:ln>
                  <a:noFill/>
                </a:ln>
                <a:solidFill>
                  <a:srgbClr val="000000"/>
                </a:solidFill>
                <a:effectLst/>
                <a:uLnTx/>
                <a:uFillTx/>
                <a:latin typeface="Neue Haas Grotesk Text Pro"/>
                <a:ea typeface="+mn-ea"/>
                <a:cs typeface="+mn-cs"/>
              </a:rPr>
              <a:t>Συγκεκριμέν</a:t>
            </a:r>
            <a:r>
              <a:rPr kumimoji="0" lang="en-US" sz="2000" b="0" i="0" u="none" strike="noStrike" kern="1200" cap="none" spc="0" normalizeH="0" baseline="0" noProof="0" dirty="0">
                <a:ln>
                  <a:noFill/>
                </a:ln>
                <a:solidFill>
                  <a:srgbClr val="000000"/>
                </a:solidFill>
                <a:effectLst/>
                <a:uLnTx/>
                <a:uFillTx/>
                <a:latin typeface="Neue Haas Grotesk Text Pro"/>
                <a:ea typeface="+mn-ea"/>
                <a:cs typeface="+mn-cs"/>
              </a:rPr>
              <a:t>α, 24 εικόνες απαιτούνται για την ολοκλήρωση ενός δευτερολέπτου μιας ταινίας κινουμένων σχεδίων, γεγονός που υποδηλώνει τον βαθμό δυσκολίας της δημιουργίας μιας τέτοιας ταινίας.</a:t>
            </a:r>
          </a:p>
        </p:txBody>
      </p:sp>
      <p:pic>
        <p:nvPicPr>
          <p:cNvPr id="1026" name="Picture 2" descr="Τυφλοί άνθρωποι βλέπουν ξανά με εργαστηριακό κερατοειδή χιτώνα | EPIRUS  Online">
            <a:extLst>
              <a:ext uri="{FF2B5EF4-FFF2-40B4-BE49-F238E27FC236}">
                <a16:creationId xmlns="" xmlns:a16="http://schemas.microsoft.com/office/drawing/2014/main" id="{A098FCDE-7539-ADBB-56F6-66A07F0359D6}"/>
              </a:ext>
            </a:extLst>
          </p:cNvPr>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6320590" y="1251284"/>
            <a:ext cx="5655848" cy="3329238"/>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203974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diamond(in)">
                                      <p:cBhvr>
                                        <p:cTn id="12"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BD119D34-7DE4-26EA-6022-9944077F11F6}"/>
              </a:ext>
            </a:extLst>
          </p:cNvPr>
          <p:cNvSpPr txBox="1"/>
          <p:nvPr/>
        </p:nvSpPr>
        <p:spPr>
          <a:xfrm>
            <a:off x="0" y="320457"/>
            <a:ext cx="11999495" cy="3108543"/>
          </a:xfrm>
          <a:prstGeom prst="rect">
            <a:avLst/>
          </a:prstGeom>
          <a:noFill/>
        </p:spPr>
        <p:txBody>
          <a:bodyPr wrap="square" rtlCol="0">
            <a:spAutoFit/>
          </a:bodyPr>
          <a:lstStyle/>
          <a:p>
            <a:pPr algn="ctr"/>
            <a:r>
              <a:rPr lang="el-GR" sz="2800" b="1" dirty="0"/>
              <a:t>Το </a:t>
            </a:r>
            <a:r>
              <a:rPr lang="el-GR" sz="2800" b="1" dirty="0" err="1"/>
              <a:t>θαυματοτρόπιο</a:t>
            </a:r>
            <a:endParaRPr lang="el-GR" sz="2800" b="1" dirty="0"/>
          </a:p>
          <a:p>
            <a:r>
              <a:rPr lang="el-GR" sz="2400" dirty="0"/>
              <a:t>Το </a:t>
            </a:r>
            <a:r>
              <a:rPr lang="el-GR" sz="2400" dirty="0" err="1">
                <a:hlinkClick r:id="rId2"/>
              </a:rPr>
              <a:t>θαυματοτρόπιο</a:t>
            </a:r>
            <a:r>
              <a:rPr lang="el-GR" sz="2400" dirty="0"/>
              <a:t> είναι ουσιαστικά ένα απλό παιχνίδι, το οποίο ήταν αρκετά δημοφιλές κατά την Βικτωριανή Εποχή. Πιο συγκεκριμένα, το </a:t>
            </a:r>
            <a:r>
              <a:rPr lang="el-GR" sz="2400" dirty="0" err="1"/>
              <a:t>θαυματοτρόπιο</a:t>
            </a:r>
            <a:r>
              <a:rPr lang="el-GR" sz="2400" dirty="0"/>
              <a:t> είναι ένας μικρός κυκλικός δίσκος, σε κάθε πλευρά του οποίου απεικονίζονται δύο διαφορετικές μεταξύ τους εικόνες. Ο δίσκος αυτός είναι συνδεδεμένος με δύο κομμάτια νήματος, τα οποία είναι δεμένα περιμετρικά πάνω στην ευθεία της διαμέτρου του κύκλου. Την στιγμή που κάποιος θα στροβιλίσει τα νήματα με ταχύτητα, οι δύο ξεχωριστές εικόνες θα εμφανιστούν συνδυασμένες σε μία νέα εικόνα, στα μάτια του παρατηρητή. </a:t>
            </a:r>
          </a:p>
        </p:txBody>
      </p:sp>
      <p:pic>
        <p:nvPicPr>
          <p:cNvPr id="2050" name="Picture 2" descr="θαυματοτρόπιο - hcm.gr">
            <a:extLst>
              <a:ext uri="{FF2B5EF4-FFF2-40B4-BE49-F238E27FC236}">
                <a16:creationId xmlns="" xmlns:a16="http://schemas.microsoft.com/office/drawing/2014/main" id="{56BC9D1B-11D7-1978-DC55-FA01B23EC6A1}"/>
              </a:ext>
            </a:extLst>
          </p:cNvPr>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3871571" y="3429000"/>
            <a:ext cx="3525343" cy="3248526"/>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849793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ppt_x"/>
                                          </p:val>
                                        </p:tav>
                                        <p:tav tm="100000">
                                          <p:val>
                                            <p:strVal val="#ppt_x"/>
                                          </p:val>
                                        </p:tav>
                                      </p:tavLst>
                                    </p:anim>
                                    <p:anim calcmode="lin" valueType="num">
                                      <p:cBhvr additive="base">
                                        <p:cTn id="8" dur="2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50"/>
                                        </p:tgtEl>
                                        <p:attrNameLst>
                                          <p:attrName>style.visibility</p:attrName>
                                        </p:attrNameLst>
                                      </p:cBhvr>
                                      <p:to>
                                        <p:strVal val="visible"/>
                                      </p:to>
                                    </p:set>
                                    <p:anim calcmode="lin" valueType="num">
                                      <p:cBhvr additive="base">
                                        <p:cTn id="13" dur="2000" fill="hold"/>
                                        <p:tgtEl>
                                          <p:spTgt spid="2050"/>
                                        </p:tgtEl>
                                        <p:attrNameLst>
                                          <p:attrName>ppt_x</p:attrName>
                                        </p:attrNameLst>
                                      </p:cBhvr>
                                      <p:tavLst>
                                        <p:tav tm="0">
                                          <p:val>
                                            <p:strVal val="#ppt_x"/>
                                          </p:val>
                                        </p:tav>
                                        <p:tav tm="100000">
                                          <p:val>
                                            <p:strVal val="#ppt_x"/>
                                          </p:val>
                                        </p:tav>
                                      </p:tavLst>
                                    </p:anim>
                                    <p:anim calcmode="lin" valueType="num">
                                      <p:cBhvr additive="base">
                                        <p:cTn id="14" dur="2000" fill="hold"/>
                                        <p:tgtEl>
                                          <p:spTgt spid="20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B7BD811C-82FA-1C15-E880-706A08B950AC}"/>
              </a:ext>
            </a:extLst>
          </p:cNvPr>
          <p:cNvSpPr txBox="1"/>
          <p:nvPr/>
        </p:nvSpPr>
        <p:spPr>
          <a:xfrm>
            <a:off x="5887453" y="397401"/>
            <a:ext cx="6079958" cy="5755422"/>
          </a:xfrm>
          <a:prstGeom prst="rect">
            <a:avLst/>
          </a:prstGeom>
          <a:noFill/>
        </p:spPr>
        <p:txBody>
          <a:bodyPr wrap="square" rtlCol="0">
            <a:spAutoFit/>
          </a:bodyPr>
          <a:lstStyle/>
          <a:p>
            <a:pPr algn="ctr"/>
            <a:r>
              <a:rPr lang="el-GR" sz="2800" b="1" dirty="0"/>
              <a:t>Το </a:t>
            </a:r>
            <a:r>
              <a:rPr lang="el-GR" sz="2800" b="1" dirty="0" err="1" smtClean="0"/>
              <a:t>ζωοτρόπιο</a:t>
            </a:r>
            <a:endParaRPr lang="el-GR" sz="2800" b="1" dirty="0" smtClean="0"/>
          </a:p>
          <a:p>
            <a:pPr algn="ctr"/>
            <a:endParaRPr lang="el-GR" sz="2800" b="1" dirty="0"/>
          </a:p>
          <a:p>
            <a:r>
              <a:rPr lang="el-GR" sz="2400" dirty="0" smtClean="0"/>
              <a:t>Πρόκειται </a:t>
            </a:r>
            <a:r>
              <a:rPr lang="el-GR" sz="2400" dirty="0"/>
              <a:t>για μία κυλινδρική περιστρεφόμενη συσκευή, στα εσωτερικά τοιχώματα της οποίας είναι τοποθετημένη περιμετρικά, μία χάρτινη ταινία, πάνω στην οποία είναι τυπωμένα πολυάριθμα σκίτσα, ελάχιστα διαφοροποιημένα μεταξύ τους (καρέ). Υπάρχουν κατακόρυφες σχισμές σε όλο το μήκος της κυλινδρικής αυτής συσκευής, μέσα από τις οποίες μπορεί ο παρατηρητής να διακρίνει τις εικόνες να κινούνται. Η κίνηση των εικόνων είναι αντίθετη από αυτήν του κυλίνδρου καθώς αυτός περιστρέφεται.</a:t>
            </a:r>
          </a:p>
        </p:txBody>
      </p:sp>
      <p:pic>
        <p:nvPicPr>
          <p:cNvPr id="3" name="Εικόνα 2">
            <a:extLst>
              <a:ext uri="{FF2B5EF4-FFF2-40B4-BE49-F238E27FC236}">
                <a16:creationId xmlns="" xmlns:a16="http://schemas.microsoft.com/office/drawing/2014/main" id="{CF565D96-9C26-2C13-F2DE-C512E314CCD6}"/>
              </a:ext>
            </a:extLst>
          </p:cNvPr>
          <p:cNvPicPr>
            <a:picLocks noChangeAspect="1"/>
          </p:cNvPicPr>
          <p:nvPr/>
        </p:nvPicPr>
        <p:blipFill>
          <a:blip r:embed="rId2"/>
          <a:stretch>
            <a:fillRect/>
          </a:stretch>
        </p:blipFill>
        <p:spPr>
          <a:xfrm rot="21271307">
            <a:off x="224589" y="1600201"/>
            <a:ext cx="5347368" cy="4010526"/>
          </a:xfrm>
          <a:prstGeom prst="rect">
            <a:avLst/>
          </a:prstGeom>
        </p:spPr>
      </p:pic>
    </p:spTree>
    <p:extLst>
      <p:ext uri="{BB962C8B-B14F-4D97-AF65-F5344CB8AC3E}">
        <p14:creationId xmlns="" xmlns:p14="http://schemas.microsoft.com/office/powerpoint/2010/main" val="1992918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71FABBAC-5B23-9FC1-A0B2-8139B68D7379}"/>
              </a:ext>
            </a:extLst>
          </p:cNvPr>
          <p:cNvSpPr txBox="1"/>
          <p:nvPr/>
        </p:nvSpPr>
        <p:spPr>
          <a:xfrm>
            <a:off x="160421" y="243512"/>
            <a:ext cx="6384758" cy="6063198"/>
          </a:xfrm>
          <a:prstGeom prst="rect">
            <a:avLst/>
          </a:prstGeom>
          <a:noFill/>
        </p:spPr>
        <p:txBody>
          <a:bodyPr wrap="square" rtlCol="0">
            <a:spAutoFit/>
          </a:bodyPr>
          <a:lstStyle/>
          <a:p>
            <a:pPr algn="ctr"/>
            <a:r>
              <a:rPr lang="el-GR" sz="2800" b="1" dirty="0">
                <a:hlinkClick r:id="rId2"/>
              </a:rPr>
              <a:t>Το </a:t>
            </a:r>
            <a:r>
              <a:rPr lang="el-GR" sz="2800" b="1" dirty="0" err="1">
                <a:hlinkClick r:id="rId2"/>
              </a:rPr>
              <a:t>φιλοσκόπιο</a:t>
            </a:r>
            <a:endParaRPr lang="el-GR" sz="2800" b="1" dirty="0"/>
          </a:p>
          <a:p>
            <a:r>
              <a:rPr lang="el-GR" sz="2400" dirty="0"/>
              <a:t>Ένα </a:t>
            </a:r>
            <a:r>
              <a:rPr lang="el-GR" sz="2400" dirty="0" err="1"/>
              <a:t>flip</a:t>
            </a:r>
            <a:r>
              <a:rPr lang="el-GR" sz="2400" dirty="0"/>
              <a:t> </a:t>
            </a:r>
            <a:r>
              <a:rPr lang="el-GR" sz="2400" dirty="0" err="1"/>
              <a:t>book</a:t>
            </a:r>
            <a:r>
              <a:rPr lang="el-GR" sz="2400" dirty="0"/>
              <a:t>, είναι απλά ένα βιβλίο που αποτελείται από εξαιρετικά εύκαμπτες και ελαστικές σελίδες, πάνω στις οποίες </a:t>
            </a:r>
            <a:r>
              <a:rPr lang="el-GR" sz="2400" dirty="0" err="1"/>
              <a:t>αναπαριστάται</a:t>
            </a:r>
            <a:r>
              <a:rPr lang="el-GR" sz="2400" dirty="0"/>
              <a:t> μία αλληλουχία σκιτσαρισμένων εικόνων, τυπωμένων στις αδέσμευτες άκρες των σελίδων. Ο παρατηρητής, λυγίζει τις σελίδες προς τα πίσω και στην συνέχεια τις ελευθερώνει μία </a:t>
            </a:r>
            <a:r>
              <a:rPr lang="el-GR" sz="2400" dirty="0" err="1"/>
              <a:t>μία</a:t>
            </a:r>
            <a:r>
              <a:rPr lang="el-GR" sz="2400" dirty="0"/>
              <a:t> απότομα και με ταχύτητα, έτσι ώστε να φανερώνεται  η κάθε εικόνα και στιγμιαία να προϊδεάζει τον θεατή για την επακόλουθη, η οποία στην συνέχεια θα λειτουργήσει με ακριβώς τον ίδιο τρόπο. Εκμεταλλεύεται δηλαδή την "αδυναμία" του ανθρώπινου ματιού, να αντιλαμβάνεται σωστά την ραγδαία εναλλαγή των εικόνων.</a:t>
            </a:r>
          </a:p>
        </p:txBody>
      </p:sp>
      <p:pic>
        <p:nvPicPr>
          <p:cNvPr id="3" name="Εικόνα 2">
            <a:extLst>
              <a:ext uri="{FF2B5EF4-FFF2-40B4-BE49-F238E27FC236}">
                <a16:creationId xmlns="" xmlns:a16="http://schemas.microsoft.com/office/drawing/2014/main" id="{19A398C9-5835-2DE3-E675-F06AF41D8DBB}"/>
              </a:ext>
            </a:extLst>
          </p:cNvPr>
          <p:cNvPicPr>
            <a:picLocks noChangeAspect="1"/>
          </p:cNvPicPr>
          <p:nvPr/>
        </p:nvPicPr>
        <p:blipFill>
          <a:blip r:embed="rId3"/>
          <a:stretch>
            <a:fillRect/>
          </a:stretch>
        </p:blipFill>
        <p:spPr>
          <a:xfrm rot="565285">
            <a:off x="6801313" y="1920001"/>
            <a:ext cx="5065110" cy="3353101"/>
          </a:xfrm>
          <a:prstGeom prst="rect">
            <a:avLst/>
          </a:prstGeom>
        </p:spPr>
      </p:pic>
    </p:spTree>
    <p:extLst>
      <p:ext uri="{BB962C8B-B14F-4D97-AF65-F5344CB8AC3E}">
        <p14:creationId xmlns="" xmlns:p14="http://schemas.microsoft.com/office/powerpoint/2010/main" val="193533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strips(downLeft)">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EAABEE01-EA85-F2D1-F982-D9D7C02B94B4}"/>
              </a:ext>
            </a:extLst>
          </p:cNvPr>
          <p:cNvSpPr txBox="1"/>
          <p:nvPr/>
        </p:nvSpPr>
        <p:spPr>
          <a:xfrm>
            <a:off x="3818021" y="243512"/>
            <a:ext cx="8245643" cy="5262979"/>
          </a:xfrm>
          <a:prstGeom prst="rect">
            <a:avLst/>
          </a:prstGeom>
          <a:noFill/>
        </p:spPr>
        <p:txBody>
          <a:bodyPr wrap="square" rtlCol="0">
            <a:spAutoFit/>
          </a:bodyPr>
          <a:lstStyle/>
          <a:p>
            <a:pPr algn="ctr"/>
            <a:r>
              <a:rPr lang="el-GR" sz="2800" b="1" dirty="0"/>
              <a:t>Από την εικόνα στον </a:t>
            </a:r>
            <a:r>
              <a:rPr lang="el-GR" sz="2800" b="1" dirty="0" smtClean="0"/>
              <a:t>κινηματογράφο</a:t>
            </a:r>
          </a:p>
          <a:p>
            <a:pPr algn="ctr"/>
            <a:endParaRPr lang="el-GR" sz="2800" b="1" dirty="0"/>
          </a:p>
          <a:p>
            <a:r>
              <a:rPr lang="el-GR" sz="2000" dirty="0"/>
              <a:t>Ο δρόμος για την ανακάλυψη του κινηματογράφου έχει ανοίξει. Με την εφεύρεση της φωτογραφίας και την τελειοποίηση των μηχανών προβολής τα σχέδια αντικαταστάθηκαν από φωτογραφίες διαδοχικά τραβηγμένες σε μικρά χρονικά διαστήματα, σε μορφή ταινιών.</a:t>
            </a:r>
          </a:p>
          <a:p>
            <a:r>
              <a:rPr lang="el-GR" sz="2000" dirty="0"/>
              <a:t>Στην αρχή του 20ού αι. χρησιμοποιείται η μηχανή λήψης για την κινηματογράφηση των σχεδίων. Σήμερα, με τη χρήση της ψηφιακής τεχνολογίας, τα κινούμενα σχέδια βρίσκονται στο απόγειό τους.</a:t>
            </a:r>
          </a:p>
          <a:p>
            <a:r>
              <a:rPr lang="el-GR" sz="2000" dirty="0"/>
              <a:t>Ο </a:t>
            </a:r>
            <a:r>
              <a:rPr lang="el-GR" sz="2000" dirty="0" err="1"/>
              <a:t>Ντίσνεΰ</a:t>
            </a:r>
            <a:r>
              <a:rPr lang="el-GR" sz="2000" dirty="0"/>
              <a:t> το 1928 αναδεικνύει το ποντίκι (ένα από τα πιο </a:t>
            </a:r>
            <a:r>
              <a:rPr lang="el-GR" sz="2000" dirty="0" err="1"/>
              <a:t>περιφρονεμένα</a:t>
            </a:r>
            <a:r>
              <a:rPr lang="el-GR" sz="2000" dirty="0"/>
              <a:t> ζωάκια), ως το είδωλο του μέσου Αμερικανού πολίτη (</a:t>
            </a:r>
            <a:r>
              <a:rPr lang="el-GR" sz="2000" dirty="0" err="1"/>
              <a:t>εικ</a:t>
            </a:r>
            <a:r>
              <a:rPr lang="el-GR" sz="2000" dirty="0"/>
              <a:t>. 182). Έξυπνος, φιλικός, μεθοδικός, δραστήριος και επιτυχημένος ο </a:t>
            </a:r>
            <a:r>
              <a:rPr lang="el-GR" sz="2000" dirty="0" err="1"/>
              <a:t>Μίκυ</a:t>
            </a:r>
            <a:r>
              <a:rPr lang="el-GR" sz="2000" dirty="0"/>
              <a:t> Μάους υλοποιεί το αμερικάνικο όνειρο.</a:t>
            </a:r>
          </a:p>
          <a:p>
            <a:r>
              <a:rPr lang="el-GR" sz="2000" dirty="0"/>
              <a:t>Η δημιουργία του </a:t>
            </a:r>
            <a:r>
              <a:rPr lang="el-GR" sz="2000" dirty="0" err="1"/>
              <a:t>Ντίσνεΰ</a:t>
            </a:r>
            <a:r>
              <a:rPr lang="el-GR" sz="2000" dirty="0"/>
              <a:t> διαφημίστηκε σημειώνοντας τεράστια εμπορική επιτυχία, που έφθασε στο σημείο να ταυτιστεί η έννοια του κινουμένου σχεδίου με το </a:t>
            </a:r>
            <a:r>
              <a:rPr lang="el-GR" sz="2000" dirty="0" err="1">
                <a:hlinkClick r:id="rId2"/>
              </a:rPr>
              <a:t>Μίκυ</a:t>
            </a:r>
            <a:r>
              <a:rPr lang="el-GR" sz="2000" dirty="0">
                <a:hlinkClick r:id="rId2"/>
              </a:rPr>
              <a:t> Μάους</a:t>
            </a:r>
            <a:r>
              <a:rPr lang="el-GR" sz="2000" dirty="0"/>
              <a:t>.</a:t>
            </a:r>
          </a:p>
        </p:txBody>
      </p:sp>
      <p:pic>
        <p:nvPicPr>
          <p:cNvPr id="3074" name="Picture 2" descr="εικονεσ απο μινι μαουσ για ζωγραφικη - Αναζήτηση Google | Mickey mouse  coloring pages, Mickey mouse drawings, Mickey coloring pages">
            <a:extLst>
              <a:ext uri="{FF2B5EF4-FFF2-40B4-BE49-F238E27FC236}">
                <a16:creationId xmlns="" xmlns:a16="http://schemas.microsoft.com/office/drawing/2014/main" id="{7EB85550-E0C6-3428-767A-6CE75F1F3F0B}"/>
              </a:ext>
            </a:extLst>
          </p:cNvPr>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428876" y="1347538"/>
            <a:ext cx="3082235" cy="378067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797056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plus(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plus(in)">
                                      <p:cBhvr>
                                        <p:cTn id="12" dur="2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SwellVTI">
  <a:themeElements>
    <a:clrScheme name="AnalogousFromRegularSeedLeftStep">
      <a:dk1>
        <a:srgbClr val="000000"/>
      </a:dk1>
      <a:lt1>
        <a:srgbClr val="FFFFFF"/>
      </a:lt1>
      <a:dk2>
        <a:srgbClr val="251A2F"/>
      </a:dk2>
      <a:lt2>
        <a:srgbClr val="F0F3F1"/>
      </a:lt2>
      <a:accent1>
        <a:srgbClr val="E729A7"/>
      </a:accent1>
      <a:accent2>
        <a:srgbClr val="C617D5"/>
      </a:accent2>
      <a:accent3>
        <a:srgbClr val="8929E7"/>
      </a:accent3>
      <a:accent4>
        <a:srgbClr val="3C2DD9"/>
      </a:accent4>
      <a:accent5>
        <a:srgbClr val="2968E7"/>
      </a:accent5>
      <a:accent6>
        <a:srgbClr val="17A5D5"/>
      </a:accent6>
      <a:hlink>
        <a:srgbClr val="349D57"/>
      </a:hlink>
      <a:folHlink>
        <a:srgbClr val="7F7F7F"/>
      </a:folHlink>
    </a:clrScheme>
    <a:fontScheme name="Neue Haas">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SwellVTI" id="{8361A04D-931A-43DC-973B-1B0B1DD5DECC}" vid="{6DDB23E8-D18E-4BDA-98D6-324466149EBD}"/>
    </a:ext>
  </a:extLst>
</a:theme>
</file>

<file path=docProps/app.xml><?xml version="1.0" encoding="utf-8"?>
<Properties xmlns="http://schemas.openxmlformats.org/officeDocument/2006/extended-properties" xmlns:vt="http://schemas.openxmlformats.org/officeDocument/2006/docPropsVTypes">
  <TotalTime>72</TotalTime>
  <Words>558</Words>
  <Application>Microsoft Office PowerPoint</Application>
  <PresentationFormat>Προσαρμογή</PresentationFormat>
  <Paragraphs>18</Paragraphs>
  <Slides>7</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7</vt:i4>
      </vt:variant>
    </vt:vector>
  </HeadingPairs>
  <TitlesOfParts>
    <vt:vector size="8" baseType="lpstr">
      <vt:lpstr>SwellVTI</vt:lpstr>
      <vt:lpstr>Κινούμενο σχέδιο </vt:lpstr>
      <vt:lpstr>Διαφάνεια 2</vt:lpstr>
      <vt:lpstr>Διαφάνεια 3</vt:lpstr>
      <vt:lpstr>Διαφάνεια 4</vt:lpstr>
      <vt:lpstr>Διαφάνεια 5</vt:lpstr>
      <vt:lpstr>Διαφάνεια 6</vt:lpstr>
      <vt:lpstr>Διαφάνεια 7</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Κινούμενο σχέδιο </dc:title>
  <dc:creator>Μαρία Ρεντίφη</dc:creator>
  <cp:lastModifiedBy>UserX</cp:lastModifiedBy>
  <cp:revision>5</cp:revision>
  <dcterms:created xsi:type="dcterms:W3CDTF">2024-04-03T18:46:16Z</dcterms:created>
  <dcterms:modified xsi:type="dcterms:W3CDTF">2024-04-10T06:45:49Z</dcterms:modified>
</cp:coreProperties>
</file>