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
  </p:notesMasterIdLst>
  <p:sldIdLst>
    <p:sldId id="256" r:id="rId2"/>
    <p:sldId id="257" r:id="rId3"/>
    <p:sldId id="258" r:id="rId4"/>
    <p:sldId id="259"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D84DA-FFAE-426B-9ADA-47C8AE69890E}" v="3" dt="2022-12-17T18:00:00.646"/>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inos carinos" userId="a07af5b6788d318a" providerId="LiveId" clId="{23FD84DA-FFAE-426B-9ADA-47C8AE69890E}"/>
    <pc:docChg chg="custSel addSld delSld modSld">
      <pc:chgData name="carinos carinos" userId="a07af5b6788d318a" providerId="LiveId" clId="{23FD84DA-FFAE-426B-9ADA-47C8AE69890E}" dt="2022-12-17T17:49:57.894" v="128" actId="20577"/>
      <pc:docMkLst>
        <pc:docMk/>
      </pc:docMkLst>
      <pc:sldChg chg="modSp mod">
        <pc:chgData name="carinos carinos" userId="a07af5b6788d318a" providerId="LiveId" clId="{23FD84DA-FFAE-426B-9ADA-47C8AE69890E}" dt="2022-12-17T17:31:24.309" v="0" actId="14734"/>
        <pc:sldMkLst>
          <pc:docMk/>
          <pc:sldMk cId="2924472275" sldId="257"/>
        </pc:sldMkLst>
        <pc:graphicFrameChg chg="modGraphic">
          <ac:chgData name="carinos carinos" userId="a07af5b6788d318a" providerId="LiveId" clId="{23FD84DA-FFAE-426B-9ADA-47C8AE69890E}" dt="2022-12-17T17:31:24.309" v="0" actId="14734"/>
          <ac:graphicFrameMkLst>
            <pc:docMk/>
            <pc:sldMk cId="2924472275" sldId="257"/>
            <ac:graphicFrameMk id="4" creationId="{8D32C54D-A8D4-4159-90FC-5B038F5C0CEE}"/>
          </ac:graphicFrameMkLst>
        </pc:graphicFrameChg>
      </pc:sldChg>
      <pc:sldChg chg="addSp delSp modSp new del mod">
        <pc:chgData name="carinos carinos" userId="a07af5b6788d318a" providerId="LiveId" clId="{23FD84DA-FFAE-426B-9ADA-47C8AE69890E}" dt="2022-12-17T17:47:14.466" v="7" actId="47"/>
        <pc:sldMkLst>
          <pc:docMk/>
          <pc:sldMk cId="2599208013" sldId="260"/>
        </pc:sldMkLst>
        <pc:spChg chg="mod">
          <ac:chgData name="carinos carinos" userId="a07af5b6788d318a" providerId="LiveId" clId="{23FD84DA-FFAE-426B-9ADA-47C8AE69890E}" dt="2022-12-17T17:47:02.360" v="5" actId="20577"/>
          <ac:spMkLst>
            <pc:docMk/>
            <pc:sldMk cId="2599208013" sldId="260"/>
            <ac:spMk id="2" creationId="{69EAE55C-93A0-B986-E471-70E4FB432B21}"/>
          </ac:spMkLst>
        </pc:spChg>
        <pc:spChg chg="del">
          <ac:chgData name="carinos carinos" userId="a07af5b6788d318a" providerId="LiveId" clId="{23FD84DA-FFAE-426B-9ADA-47C8AE69890E}" dt="2022-12-17T17:46:51.999" v="2" actId="931"/>
          <ac:spMkLst>
            <pc:docMk/>
            <pc:sldMk cId="2599208013" sldId="260"/>
            <ac:spMk id="3" creationId="{084AB819-7BEE-D425-BFF0-1010AA0DC7BF}"/>
          </ac:spMkLst>
        </pc:spChg>
        <pc:picChg chg="add mod">
          <ac:chgData name="carinos carinos" userId="a07af5b6788d318a" providerId="LiveId" clId="{23FD84DA-FFAE-426B-9ADA-47C8AE69890E}" dt="2022-12-17T17:46:55.243" v="3" actId="27614"/>
          <ac:picMkLst>
            <pc:docMk/>
            <pc:sldMk cId="2599208013" sldId="260"/>
            <ac:picMk id="6" creationId="{B3C52D1A-7C49-FA75-9909-D21FD1A3060A}"/>
          </ac:picMkLst>
        </pc:picChg>
      </pc:sldChg>
      <pc:sldChg chg="addSp delSp modSp new mod">
        <pc:chgData name="carinos carinos" userId="a07af5b6788d318a" providerId="LiveId" clId="{23FD84DA-FFAE-426B-9ADA-47C8AE69890E}" dt="2022-12-17T17:49:57.894" v="128" actId="20577"/>
        <pc:sldMkLst>
          <pc:docMk/>
          <pc:sldMk cId="3767715629" sldId="261"/>
        </pc:sldMkLst>
        <pc:spChg chg="mod">
          <ac:chgData name="carinos carinos" userId="a07af5b6788d318a" providerId="LiveId" clId="{23FD84DA-FFAE-426B-9ADA-47C8AE69890E}" dt="2022-12-17T17:47:28.074" v="16" actId="20577"/>
          <ac:spMkLst>
            <pc:docMk/>
            <pc:sldMk cId="3767715629" sldId="261"/>
            <ac:spMk id="2" creationId="{14921A1A-EA16-06DB-435F-F2998D86A35D}"/>
          </ac:spMkLst>
        </pc:spChg>
        <pc:spChg chg="del">
          <ac:chgData name="carinos carinos" userId="a07af5b6788d318a" providerId="LiveId" clId="{23FD84DA-FFAE-426B-9ADA-47C8AE69890E}" dt="2022-12-17T17:47:19.308" v="8" actId="931"/>
          <ac:spMkLst>
            <pc:docMk/>
            <pc:sldMk cId="3767715629" sldId="261"/>
            <ac:spMk id="3" creationId="{805640FC-15CC-718E-4734-56CCD91D1D3C}"/>
          </ac:spMkLst>
        </pc:spChg>
        <pc:spChg chg="mod">
          <ac:chgData name="carinos carinos" userId="a07af5b6788d318a" providerId="LiveId" clId="{23FD84DA-FFAE-426B-9ADA-47C8AE69890E}" dt="2022-12-17T17:49:57.894" v="128" actId="20577"/>
          <ac:spMkLst>
            <pc:docMk/>
            <pc:sldMk cId="3767715629" sldId="261"/>
            <ac:spMk id="4" creationId="{7332B5E0-724A-6686-A7D8-221201163A2D}"/>
          </ac:spMkLst>
        </pc:spChg>
        <pc:picChg chg="add mod">
          <ac:chgData name="carinos carinos" userId="a07af5b6788d318a" providerId="LiveId" clId="{23FD84DA-FFAE-426B-9ADA-47C8AE69890E}" dt="2022-12-17T17:47:20.519" v="10" actId="962"/>
          <ac:picMkLst>
            <pc:docMk/>
            <pc:sldMk cId="3767715629" sldId="261"/>
            <ac:picMk id="6" creationId="{7C57E7EB-F831-6BB8-5848-60636F6392F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9A0BE-3DB3-4AF9-B2DB-AA37FFE16DF4}" type="doc">
      <dgm:prSet loTypeId="urn:microsoft.com/office/officeart/2005/8/layout/cycle2" loCatId="cycle" qsTypeId="urn:microsoft.com/office/officeart/2005/8/quickstyle/3d3" qsCatId="3D" csTypeId="urn:microsoft.com/office/officeart/2005/8/colors/accent0_3" csCatId="mainScheme" phldr="1"/>
      <dgm:spPr/>
      <dgm:t>
        <a:bodyPr/>
        <a:lstStyle/>
        <a:p>
          <a:endParaRPr lang="el-GR"/>
        </a:p>
      </dgm:t>
    </dgm:pt>
    <dgm:pt modelId="{2530B45C-85D5-4016-A357-990A755DA9A6}">
      <dgm:prSet phldrT="[Κείμενο]"/>
      <dgm:spPr/>
      <dgm:t>
        <a:bodyPr/>
        <a:lstStyle/>
        <a:p>
          <a:r>
            <a:rPr lang="el-GR" dirty="0"/>
            <a:t>Ολυμπιακοί Αγώνες</a:t>
          </a:r>
        </a:p>
      </dgm:t>
    </dgm:pt>
    <dgm:pt modelId="{4BC6C758-7975-47A2-837F-B235B5FF104A}" type="parTrans" cxnId="{B4A68C2E-3ACA-4068-BB83-CFD9B19770CB}">
      <dgm:prSet/>
      <dgm:spPr/>
      <dgm:t>
        <a:bodyPr/>
        <a:lstStyle/>
        <a:p>
          <a:endParaRPr lang="el-GR"/>
        </a:p>
      </dgm:t>
    </dgm:pt>
    <dgm:pt modelId="{7A28F6D9-7063-48EB-A4B7-9640A47E45AD}" type="sibTrans" cxnId="{B4A68C2E-3ACA-4068-BB83-CFD9B19770CB}">
      <dgm:prSet/>
      <dgm:spPr/>
      <dgm:t>
        <a:bodyPr/>
        <a:lstStyle/>
        <a:p>
          <a:endParaRPr lang="el-GR"/>
        </a:p>
      </dgm:t>
    </dgm:pt>
    <dgm:pt modelId="{71D25EAE-EB81-4C98-8BA7-3A162228A893}">
      <dgm:prSet phldrT="[Κείμενο]"/>
      <dgm:spPr/>
      <dgm:t>
        <a:bodyPr/>
        <a:lstStyle/>
        <a:p>
          <a:r>
            <a:rPr lang="el-GR" dirty="0"/>
            <a:t>Μοναστηράκι</a:t>
          </a:r>
        </a:p>
      </dgm:t>
    </dgm:pt>
    <dgm:pt modelId="{76B1B1D7-9140-4641-8E4E-561B2B0902EE}" type="parTrans" cxnId="{067282C8-FC63-41E6-ACEE-719C9DDD969E}">
      <dgm:prSet/>
      <dgm:spPr/>
      <dgm:t>
        <a:bodyPr/>
        <a:lstStyle/>
        <a:p>
          <a:endParaRPr lang="el-GR"/>
        </a:p>
      </dgm:t>
    </dgm:pt>
    <dgm:pt modelId="{58D85C0C-BBA3-4669-A72E-B16AF814F478}" type="sibTrans" cxnId="{067282C8-FC63-41E6-ACEE-719C9DDD969E}">
      <dgm:prSet/>
      <dgm:spPr/>
      <dgm:t>
        <a:bodyPr/>
        <a:lstStyle/>
        <a:p>
          <a:endParaRPr lang="el-GR"/>
        </a:p>
      </dgm:t>
    </dgm:pt>
    <dgm:pt modelId="{A3C69085-DC04-48A6-8657-3B20821EE47C}">
      <dgm:prSet phldrT="[Κείμενο]"/>
      <dgm:spPr/>
      <dgm:t>
        <a:bodyPr/>
        <a:lstStyle/>
        <a:p>
          <a:r>
            <a:rPr lang="el-GR" dirty="0"/>
            <a:t>Θησείο</a:t>
          </a:r>
        </a:p>
      </dgm:t>
    </dgm:pt>
    <dgm:pt modelId="{9FA05C0C-1BA4-469B-98EC-A12A67CE4EB5}" type="parTrans" cxnId="{30552778-E851-46F4-91F0-0DF87E7C8CE3}">
      <dgm:prSet/>
      <dgm:spPr/>
      <dgm:t>
        <a:bodyPr/>
        <a:lstStyle/>
        <a:p>
          <a:endParaRPr lang="el-GR"/>
        </a:p>
      </dgm:t>
    </dgm:pt>
    <dgm:pt modelId="{7580114B-7105-4354-8163-E29A20C82305}" type="sibTrans" cxnId="{30552778-E851-46F4-91F0-0DF87E7C8CE3}">
      <dgm:prSet/>
      <dgm:spPr/>
      <dgm:t>
        <a:bodyPr/>
        <a:lstStyle/>
        <a:p>
          <a:endParaRPr lang="el-GR"/>
        </a:p>
      </dgm:t>
    </dgm:pt>
    <dgm:pt modelId="{E67E7D9F-4131-43C2-B594-FB05B5CE625D}">
      <dgm:prSet phldrT="[Κείμενο]"/>
      <dgm:spPr/>
      <dgm:t>
        <a:bodyPr/>
        <a:lstStyle/>
        <a:p>
          <a:r>
            <a:rPr lang="el-GR" dirty="0"/>
            <a:t>Σύνταγμα</a:t>
          </a:r>
        </a:p>
      </dgm:t>
    </dgm:pt>
    <dgm:pt modelId="{8CB7FBF8-F8EC-4975-863E-EAB456BB9121}" type="parTrans" cxnId="{81E1A213-4D68-44D9-BB17-C35F6DD95538}">
      <dgm:prSet/>
      <dgm:spPr/>
      <dgm:t>
        <a:bodyPr/>
        <a:lstStyle/>
        <a:p>
          <a:endParaRPr lang="el-GR"/>
        </a:p>
      </dgm:t>
    </dgm:pt>
    <dgm:pt modelId="{4D5AFC94-4895-4B74-8BC8-BA5D70987F17}" type="sibTrans" cxnId="{81E1A213-4D68-44D9-BB17-C35F6DD95538}">
      <dgm:prSet/>
      <dgm:spPr/>
      <dgm:t>
        <a:bodyPr/>
        <a:lstStyle/>
        <a:p>
          <a:endParaRPr lang="el-GR"/>
        </a:p>
      </dgm:t>
    </dgm:pt>
    <dgm:pt modelId="{AED11C9C-C11A-409C-AA69-DDDA6B19C8E6}">
      <dgm:prSet phldrT="[Κείμενο]"/>
      <dgm:spPr/>
      <dgm:t>
        <a:bodyPr/>
        <a:lstStyle/>
        <a:p>
          <a:r>
            <a:rPr lang="el-GR" dirty="0"/>
            <a:t>Καλλιμάρμαρο </a:t>
          </a:r>
        </a:p>
      </dgm:t>
    </dgm:pt>
    <dgm:pt modelId="{8767B433-33D7-4984-B910-F56085A04C75}" type="parTrans" cxnId="{0691AB0C-B553-4CEA-964A-74EA4EA3F0DA}">
      <dgm:prSet/>
      <dgm:spPr/>
      <dgm:t>
        <a:bodyPr/>
        <a:lstStyle/>
        <a:p>
          <a:endParaRPr lang="el-GR"/>
        </a:p>
      </dgm:t>
    </dgm:pt>
    <dgm:pt modelId="{7BFFC998-61B8-4834-9762-5441B33256E6}" type="sibTrans" cxnId="{0691AB0C-B553-4CEA-964A-74EA4EA3F0DA}">
      <dgm:prSet/>
      <dgm:spPr/>
      <dgm:t>
        <a:bodyPr/>
        <a:lstStyle/>
        <a:p>
          <a:endParaRPr lang="el-GR"/>
        </a:p>
      </dgm:t>
    </dgm:pt>
    <dgm:pt modelId="{FB88FBDC-C85D-45F7-B3A0-4E5C08FD2DDF}" type="pres">
      <dgm:prSet presAssocID="{CD59A0BE-3DB3-4AF9-B2DB-AA37FFE16DF4}" presName="cycle" presStyleCnt="0">
        <dgm:presLayoutVars>
          <dgm:dir/>
          <dgm:resizeHandles val="exact"/>
        </dgm:presLayoutVars>
      </dgm:prSet>
      <dgm:spPr/>
    </dgm:pt>
    <dgm:pt modelId="{2B343464-8964-45A0-86ED-C7F4244E5A90}" type="pres">
      <dgm:prSet presAssocID="{2530B45C-85D5-4016-A357-990A755DA9A6}" presName="node" presStyleLbl="node1" presStyleIdx="0" presStyleCnt="5">
        <dgm:presLayoutVars>
          <dgm:bulletEnabled val="1"/>
        </dgm:presLayoutVars>
      </dgm:prSet>
      <dgm:spPr/>
    </dgm:pt>
    <dgm:pt modelId="{B438FB01-2116-4563-AA7C-E6E981CB1188}" type="pres">
      <dgm:prSet presAssocID="{7A28F6D9-7063-48EB-A4B7-9640A47E45AD}" presName="sibTrans" presStyleLbl="sibTrans2D1" presStyleIdx="0" presStyleCnt="5"/>
      <dgm:spPr/>
    </dgm:pt>
    <dgm:pt modelId="{55C0930D-1163-4148-A1EE-5448FCBA3AB8}" type="pres">
      <dgm:prSet presAssocID="{7A28F6D9-7063-48EB-A4B7-9640A47E45AD}" presName="connectorText" presStyleLbl="sibTrans2D1" presStyleIdx="0" presStyleCnt="5"/>
      <dgm:spPr/>
    </dgm:pt>
    <dgm:pt modelId="{80B37ADC-4AD9-45C5-933C-90F9DF90BEFA}" type="pres">
      <dgm:prSet presAssocID="{71D25EAE-EB81-4C98-8BA7-3A162228A893}" presName="node" presStyleLbl="node1" presStyleIdx="1" presStyleCnt="5">
        <dgm:presLayoutVars>
          <dgm:bulletEnabled val="1"/>
        </dgm:presLayoutVars>
      </dgm:prSet>
      <dgm:spPr/>
    </dgm:pt>
    <dgm:pt modelId="{2E7FEECF-6A97-45F8-BBA4-AFA9A19E0A79}" type="pres">
      <dgm:prSet presAssocID="{58D85C0C-BBA3-4669-A72E-B16AF814F478}" presName="sibTrans" presStyleLbl="sibTrans2D1" presStyleIdx="1" presStyleCnt="5"/>
      <dgm:spPr/>
    </dgm:pt>
    <dgm:pt modelId="{FCD8138A-E605-41AE-8BA5-C573D128599C}" type="pres">
      <dgm:prSet presAssocID="{58D85C0C-BBA3-4669-A72E-B16AF814F478}" presName="connectorText" presStyleLbl="sibTrans2D1" presStyleIdx="1" presStyleCnt="5"/>
      <dgm:spPr/>
    </dgm:pt>
    <dgm:pt modelId="{41A9C66C-F42A-47FA-8DCF-009E93565757}" type="pres">
      <dgm:prSet presAssocID="{A3C69085-DC04-48A6-8657-3B20821EE47C}" presName="node" presStyleLbl="node1" presStyleIdx="2" presStyleCnt="5">
        <dgm:presLayoutVars>
          <dgm:bulletEnabled val="1"/>
        </dgm:presLayoutVars>
      </dgm:prSet>
      <dgm:spPr/>
    </dgm:pt>
    <dgm:pt modelId="{141E53EF-BFCA-4965-9549-326DCA8BFDBC}" type="pres">
      <dgm:prSet presAssocID="{7580114B-7105-4354-8163-E29A20C82305}" presName="sibTrans" presStyleLbl="sibTrans2D1" presStyleIdx="2" presStyleCnt="5"/>
      <dgm:spPr/>
    </dgm:pt>
    <dgm:pt modelId="{D252ACAA-988E-4401-8934-F4CC9A879116}" type="pres">
      <dgm:prSet presAssocID="{7580114B-7105-4354-8163-E29A20C82305}" presName="connectorText" presStyleLbl="sibTrans2D1" presStyleIdx="2" presStyleCnt="5"/>
      <dgm:spPr/>
    </dgm:pt>
    <dgm:pt modelId="{7B6DB9D5-F824-4F76-8CA2-473E133692BE}" type="pres">
      <dgm:prSet presAssocID="{E67E7D9F-4131-43C2-B594-FB05B5CE625D}" presName="node" presStyleLbl="node1" presStyleIdx="3" presStyleCnt="5">
        <dgm:presLayoutVars>
          <dgm:bulletEnabled val="1"/>
        </dgm:presLayoutVars>
      </dgm:prSet>
      <dgm:spPr/>
    </dgm:pt>
    <dgm:pt modelId="{7DC1DEB4-2DC8-41BF-9CAC-A240B824E445}" type="pres">
      <dgm:prSet presAssocID="{4D5AFC94-4895-4B74-8BC8-BA5D70987F17}" presName="sibTrans" presStyleLbl="sibTrans2D1" presStyleIdx="3" presStyleCnt="5"/>
      <dgm:spPr/>
    </dgm:pt>
    <dgm:pt modelId="{BF19661C-D72D-4548-87AF-33E4F349EAB4}" type="pres">
      <dgm:prSet presAssocID="{4D5AFC94-4895-4B74-8BC8-BA5D70987F17}" presName="connectorText" presStyleLbl="sibTrans2D1" presStyleIdx="3" presStyleCnt="5"/>
      <dgm:spPr/>
    </dgm:pt>
    <dgm:pt modelId="{2B0932C9-B0AF-4C3D-92FD-91B6AB378FD8}" type="pres">
      <dgm:prSet presAssocID="{AED11C9C-C11A-409C-AA69-DDDA6B19C8E6}" presName="node" presStyleLbl="node1" presStyleIdx="4" presStyleCnt="5">
        <dgm:presLayoutVars>
          <dgm:bulletEnabled val="1"/>
        </dgm:presLayoutVars>
      </dgm:prSet>
      <dgm:spPr/>
    </dgm:pt>
    <dgm:pt modelId="{C319C560-A9E1-4E78-80F6-A0D28AB73653}" type="pres">
      <dgm:prSet presAssocID="{7BFFC998-61B8-4834-9762-5441B33256E6}" presName="sibTrans" presStyleLbl="sibTrans2D1" presStyleIdx="4" presStyleCnt="5"/>
      <dgm:spPr/>
    </dgm:pt>
    <dgm:pt modelId="{07314CA3-3964-4BD8-9372-57E088DBA954}" type="pres">
      <dgm:prSet presAssocID="{7BFFC998-61B8-4834-9762-5441B33256E6}" presName="connectorText" presStyleLbl="sibTrans2D1" presStyleIdx="4" presStyleCnt="5"/>
      <dgm:spPr/>
    </dgm:pt>
  </dgm:ptLst>
  <dgm:cxnLst>
    <dgm:cxn modelId="{0691AB0C-B553-4CEA-964A-74EA4EA3F0DA}" srcId="{CD59A0BE-3DB3-4AF9-B2DB-AA37FFE16DF4}" destId="{AED11C9C-C11A-409C-AA69-DDDA6B19C8E6}" srcOrd="4" destOrd="0" parTransId="{8767B433-33D7-4984-B910-F56085A04C75}" sibTransId="{7BFFC998-61B8-4834-9762-5441B33256E6}"/>
    <dgm:cxn modelId="{96B43412-FB5C-4378-9279-B7EE3092CFC7}" type="presOf" srcId="{7580114B-7105-4354-8163-E29A20C82305}" destId="{141E53EF-BFCA-4965-9549-326DCA8BFDBC}" srcOrd="0" destOrd="0" presId="urn:microsoft.com/office/officeart/2005/8/layout/cycle2"/>
    <dgm:cxn modelId="{81E1A213-4D68-44D9-BB17-C35F6DD95538}" srcId="{CD59A0BE-3DB3-4AF9-B2DB-AA37FFE16DF4}" destId="{E67E7D9F-4131-43C2-B594-FB05B5CE625D}" srcOrd="3" destOrd="0" parTransId="{8CB7FBF8-F8EC-4975-863E-EAB456BB9121}" sibTransId="{4D5AFC94-4895-4B74-8BC8-BA5D70987F17}"/>
    <dgm:cxn modelId="{1E87CC19-5E16-4261-B93A-BD3854158D40}" type="presOf" srcId="{58D85C0C-BBA3-4669-A72E-B16AF814F478}" destId="{FCD8138A-E605-41AE-8BA5-C573D128599C}" srcOrd="1" destOrd="0" presId="urn:microsoft.com/office/officeart/2005/8/layout/cycle2"/>
    <dgm:cxn modelId="{E5CF4126-DEAD-404F-82B3-F5CA63891AE3}" type="presOf" srcId="{7BFFC998-61B8-4834-9762-5441B33256E6}" destId="{C319C560-A9E1-4E78-80F6-A0D28AB73653}" srcOrd="0" destOrd="0" presId="urn:microsoft.com/office/officeart/2005/8/layout/cycle2"/>
    <dgm:cxn modelId="{0BCAD229-E1D6-444C-84A8-FBEAAE1248A5}" type="presOf" srcId="{E67E7D9F-4131-43C2-B594-FB05B5CE625D}" destId="{7B6DB9D5-F824-4F76-8CA2-473E133692BE}" srcOrd="0" destOrd="0" presId="urn:microsoft.com/office/officeart/2005/8/layout/cycle2"/>
    <dgm:cxn modelId="{1ADBE629-817D-4E38-9B01-2BC2613198F7}" type="presOf" srcId="{7A28F6D9-7063-48EB-A4B7-9640A47E45AD}" destId="{55C0930D-1163-4148-A1EE-5448FCBA3AB8}" srcOrd="1" destOrd="0" presId="urn:microsoft.com/office/officeart/2005/8/layout/cycle2"/>
    <dgm:cxn modelId="{B4A68C2E-3ACA-4068-BB83-CFD9B19770CB}" srcId="{CD59A0BE-3DB3-4AF9-B2DB-AA37FFE16DF4}" destId="{2530B45C-85D5-4016-A357-990A755DA9A6}" srcOrd="0" destOrd="0" parTransId="{4BC6C758-7975-47A2-837F-B235B5FF104A}" sibTransId="{7A28F6D9-7063-48EB-A4B7-9640A47E45AD}"/>
    <dgm:cxn modelId="{11247449-90B1-40E8-B8D3-15FA28BE13B0}" type="presOf" srcId="{58D85C0C-BBA3-4669-A72E-B16AF814F478}" destId="{2E7FEECF-6A97-45F8-BBA4-AFA9A19E0A79}" srcOrd="0" destOrd="0" presId="urn:microsoft.com/office/officeart/2005/8/layout/cycle2"/>
    <dgm:cxn modelId="{4338886F-A739-49D6-896C-A84380E35F67}" type="presOf" srcId="{7A28F6D9-7063-48EB-A4B7-9640A47E45AD}" destId="{B438FB01-2116-4563-AA7C-E6E981CB1188}" srcOrd="0" destOrd="0" presId="urn:microsoft.com/office/officeart/2005/8/layout/cycle2"/>
    <dgm:cxn modelId="{30552778-E851-46F4-91F0-0DF87E7C8CE3}" srcId="{CD59A0BE-3DB3-4AF9-B2DB-AA37FFE16DF4}" destId="{A3C69085-DC04-48A6-8657-3B20821EE47C}" srcOrd="2" destOrd="0" parTransId="{9FA05C0C-1BA4-469B-98EC-A12A67CE4EB5}" sibTransId="{7580114B-7105-4354-8163-E29A20C82305}"/>
    <dgm:cxn modelId="{6BF05C85-2303-47EA-8A67-10DCE5C64936}" type="presOf" srcId="{7BFFC998-61B8-4834-9762-5441B33256E6}" destId="{07314CA3-3964-4BD8-9372-57E088DBA954}" srcOrd="1" destOrd="0" presId="urn:microsoft.com/office/officeart/2005/8/layout/cycle2"/>
    <dgm:cxn modelId="{20060E89-BE9A-44E3-9ED8-7356A6851D3C}" type="presOf" srcId="{A3C69085-DC04-48A6-8657-3B20821EE47C}" destId="{41A9C66C-F42A-47FA-8DCF-009E93565757}" srcOrd="0" destOrd="0" presId="urn:microsoft.com/office/officeart/2005/8/layout/cycle2"/>
    <dgm:cxn modelId="{85C97C93-C378-4FE0-AAF5-236EDE335FE5}" type="presOf" srcId="{AED11C9C-C11A-409C-AA69-DDDA6B19C8E6}" destId="{2B0932C9-B0AF-4C3D-92FD-91B6AB378FD8}" srcOrd="0" destOrd="0" presId="urn:microsoft.com/office/officeart/2005/8/layout/cycle2"/>
    <dgm:cxn modelId="{5C0C5D99-05DA-45D8-9EDA-3AA4281722EC}" type="presOf" srcId="{4D5AFC94-4895-4B74-8BC8-BA5D70987F17}" destId="{7DC1DEB4-2DC8-41BF-9CAC-A240B824E445}" srcOrd="0" destOrd="0" presId="urn:microsoft.com/office/officeart/2005/8/layout/cycle2"/>
    <dgm:cxn modelId="{D3EEF599-0B92-4C75-8FB9-C3B09E48323A}" type="presOf" srcId="{7580114B-7105-4354-8163-E29A20C82305}" destId="{D252ACAA-988E-4401-8934-F4CC9A879116}" srcOrd="1" destOrd="0" presId="urn:microsoft.com/office/officeart/2005/8/layout/cycle2"/>
    <dgm:cxn modelId="{7EF9B3A1-84BF-497B-A9DB-26CD63F1A512}" type="presOf" srcId="{71D25EAE-EB81-4C98-8BA7-3A162228A893}" destId="{80B37ADC-4AD9-45C5-933C-90F9DF90BEFA}" srcOrd="0" destOrd="0" presId="urn:microsoft.com/office/officeart/2005/8/layout/cycle2"/>
    <dgm:cxn modelId="{067282C8-FC63-41E6-ACEE-719C9DDD969E}" srcId="{CD59A0BE-3DB3-4AF9-B2DB-AA37FFE16DF4}" destId="{71D25EAE-EB81-4C98-8BA7-3A162228A893}" srcOrd="1" destOrd="0" parTransId="{76B1B1D7-9140-4641-8E4E-561B2B0902EE}" sibTransId="{58D85C0C-BBA3-4669-A72E-B16AF814F478}"/>
    <dgm:cxn modelId="{9C8DA3D7-B426-4FA0-B298-AC696A544692}" type="presOf" srcId="{CD59A0BE-3DB3-4AF9-B2DB-AA37FFE16DF4}" destId="{FB88FBDC-C85D-45F7-B3A0-4E5C08FD2DDF}" srcOrd="0" destOrd="0" presId="urn:microsoft.com/office/officeart/2005/8/layout/cycle2"/>
    <dgm:cxn modelId="{1F63B4E0-1229-499E-8719-F72377139F50}" type="presOf" srcId="{4D5AFC94-4895-4B74-8BC8-BA5D70987F17}" destId="{BF19661C-D72D-4548-87AF-33E4F349EAB4}" srcOrd="1" destOrd="0" presId="urn:microsoft.com/office/officeart/2005/8/layout/cycle2"/>
    <dgm:cxn modelId="{CDDF2AE2-EA7B-48CA-9FFF-185819F7E0CB}" type="presOf" srcId="{2530B45C-85D5-4016-A357-990A755DA9A6}" destId="{2B343464-8964-45A0-86ED-C7F4244E5A90}" srcOrd="0" destOrd="0" presId="urn:microsoft.com/office/officeart/2005/8/layout/cycle2"/>
    <dgm:cxn modelId="{BAE1B7A0-EA1E-4C67-A623-4D3253389ECD}" type="presParOf" srcId="{FB88FBDC-C85D-45F7-B3A0-4E5C08FD2DDF}" destId="{2B343464-8964-45A0-86ED-C7F4244E5A90}" srcOrd="0" destOrd="0" presId="urn:microsoft.com/office/officeart/2005/8/layout/cycle2"/>
    <dgm:cxn modelId="{7E2151BB-70B7-491F-83E2-82CFC47A5CB1}" type="presParOf" srcId="{FB88FBDC-C85D-45F7-B3A0-4E5C08FD2DDF}" destId="{B438FB01-2116-4563-AA7C-E6E981CB1188}" srcOrd="1" destOrd="0" presId="urn:microsoft.com/office/officeart/2005/8/layout/cycle2"/>
    <dgm:cxn modelId="{BDFF6405-1C85-483F-8B0D-C791E54A43DD}" type="presParOf" srcId="{B438FB01-2116-4563-AA7C-E6E981CB1188}" destId="{55C0930D-1163-4148-A1EE-5448FCBA3AB8}" srcOrd="0" destOrd="0" presId="urn:microsoft.com/office/officeart/2005/8/layout/cycle2"/>
    <dgm:cxn modelId="{B3E6B78F-D144-4ED2-BD12-EB505DA02B91}" type="presParOf" srcId="{FB88FBDC-C85D-45F7-B3A0-4E5C08FD2DDF}" destId="{80B37ADC-4AD9-45C5-933C-90F9DF90BEFA}" srcOrd="2" destOrd="0" presId="urn:microsoft.com/office/officeart/2005/8/layout/cycle2"/>
    <dgm:cxn modelId="{2CFC8C5C-C270-4D0D-90D7-33DD2F5C79E2}" type="presParOf" srcId="{FB88FBDC-C85D-45F7-B3A0-4E5C08FD2DDF}" destId="{2E7FEECF-6A97-45F8-BBA4-AFA9A19E0A79}" srcOrd="3" destOrd="0" presId="urn:microsoft.com/office/officeart/2005/8/layout/cycle2"/>
    <dgm:cxn modelId="{2D1D896D-11D3-4813-A160-97B0FFF080C4}" type="presParOf" srcId="{2E7FEECF-6A97-45F8-BBA4-AFA9A19E0A79}" destId="{FCD8138A-E605-41AE-8BA5-C573D128599C}" srcOrd="0" destOrd="0" presId="urn:microsoft.com/office/officeart/2005/8/layout/cycle2"/>
    <dgm:cxn modelId="{0854ED49-CA6E-4B19-9D58-49A9AB469E96}" type="presParOf" srcId="{FB88FBDC-C85D-45F7-B3A0-4E5C08FD2DDF}" destId="{41A9C66C-F42A-47FA-8DCF-009E93565757}" srcOrd="4" destOrd="0" presId="urn:microsoft.com/office/officeart/2005/8/layout/cycle2"/>
    <dgm:cxn modelId="{D35A9689-C3BA-4B38-BC98-050E723FFDEB}" type="presParOf" srcId="{FB88FBDC-C85D-45F7-B3A0-4E5C08FD2DDF}" destId="{141E53EF-BFCA-4965-9549-326DCA8BFDBC}" srcOrd="5" destOrd="0" presId="urn:microsoft.com/office/officeart/2005/8/layout/cycle2"/>
    <dgm:cxn modelId="{46224ACE-9F8F-4404-8D56-9F5131C39292}" type="presParOf" srcId="{141E53EF-BFCA-4965-9549-326DCA8BFDBC}" destId="{D252ACAA-988E-4401-8934-F4CC9A879116}" srcOrd="0" destOrd="0" presId="urn:microsoft.com/office/officeart/2005/8/layout/cycle2"/>
    <dgm:cxn modelId="{5119380B-D5FD-4FEF-8171-2703F10DBCA8}" type="presParOf" srcId="{FB88FBDC-C85D-45F7-B3A0-4E5C08FD2DDF}" destId="{7B6DB9D5-F824-4F76-8CA2-473E133692BE}" srcOrd="6" destOrd="0" presId="urn:microsoft.com/office/officeart/2005/8/layout/cycle2"/>
    <dgm:cxn modelId="{1BB6D6BE-6C7A-43D9-898E-74C0F3F2E867}" type="presParOf" srcId="{FB88FBDC-C85D-45F7-B3A0-4E5C08FD2DDF}" destId="{7DC1DEB4-2DC8-41BF-9CAC-A240B824E445}" srcOrd="7" destOrd="0" presId="urn:microsoft.com/office/officeart/2005/8/layout/cycle2"/>
    <dgm:cxn modelId="{EE4170AD-AB79-45FD-B5C0-21CDEDA197E0}" type="presParOf" srcId="{7DC1DEB4-2DC8-41BF-9CAC-A240B824E445}" destId="{BF19661C-D72D-4548-87AF-33E4F349EAB4}" srcOrd="0" destOrd="0" presId="urn:microsoft.com/office/officeart/2005/8/layout/cycle2"/>
    <dgm:cxn modelId="{7558B45B-7EED-4589-B89F-F995E9AC4EC0}" type="presParOf" srcId="{FB88FBDC-C85D-45F7-B3A0-4E5C08FD2DDF}" destId="{2B0932C9-B0AF-4C3D-92FD-91B6AB378FD8}" srcOrd="8" destOrd="0" presId="urn:microsoft.com/office/officeart/2005/8/layout/cycle2"/>
    <dgm:cxn modelId="{264A1C60-7D06-452F-810B-CE7AAE633E5A}" type="presParOf" srcId="{FB88FBDC-C85D-45F7-B3A0-4E5C08FD2DDF}" destId="{C319C560-A9E1-4E78-80F6-A0D28AB73653}" srcOrd="9" destOrd="0" presId="urn:microsoft.com/office/officeart/2005/8/layout/cycle2"/>
    <dgm:cxn modelId="{7D6A45EF-A5F4-4EB9-B560-7F9C22B5D61E}" type="presParOf" srcId="{C319C560-A9E1-4E78-80F6-A0D28AB73653}" destId="{07314CA3-3964-4BD8-9372-57E088DBA95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43464-8964-45A0-86ED-C7F4244E5A90}">
      <dsp:nvSpPr>
        <dsp:cNvPr id="0" name=""/>
        <dsp:cNvSpPr/>
      </dsp:nvSpPr>
      <dsp:spPr>
        <a:xfrm>
          <a:off x="1896314" y="1120"/>
          <a:ext cx="1031783" cy="1031783"/>
        </a:xfrm>
        <a:prstGeom prst="ellipse">
          <a:avLst/>
        </a:prstGeom>
        <a:solidFill>
          <a:schemeClr val="dk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l-GR" sz="700" kern="1200" dirty="0"/>
            <a:t>Ολυμπιακοί Αγώνες</a:t>
          </a:r>
        </a:p>
      </dsp:txBody>
      <dsp:txXfrm>
        <a:off x="2047415" y="152221"/>
        <a:ext cx="729581" cy="729581"/>
      </dsp:txXfrm>
    </dsp:sp>
    <dsp:sp modelId="{B438FB01-2116-4563-AA7C-E6E981CB1188}">
      <dsp:nvSpPr>
        <dsp:cNvPr id="0" name=""/>
        <dsp:cNvSpPr/>
      </dsp:nvSpPr>
      <dsp:spPr>
        <a:xfrm rot="2160000">
          <a:off x="2895335" y="793320"/>
          <a:ext cx="273645" cy="348226"/>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l-GR" sz="600" kern="1200"/>
        </a:p>
      </dsp:txBody>
      <dsp:txXfrm>
        <a:off x="2903174" y="838838"/>
        <a:ext cx="191552" cy="208936"/>
      </dsp:txXfrm>
    </dsp:sp>
    <dsp:sp modelId="{80B37ADC-4AD9-45C5-933C-90F9DF90BEFA}">
      <dsp:nvSpPr>
        <dsp:cNvPr id="0" name=""/>
        <dsp:cNvSpPr/>
      </dsp:nvSpPr>
      <dsp:spPr>
        <a:xfrm>
          <a:off x="3148750" y="911068"/>
          <a:ext cx="1031783" cy="1031783"/>
        </a:xfrm>
        <a:prstGeom prst="ellipse">
          <a:avLst/>
        </a:prstGeom>
        <a:solidFill>
          <a:schemeClr val="dk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l-GR" sz="700" kern="1200" dirty="0"/>
            <a:t>Μοναστηράκι</a:t>
          </a:r>
        </a:p>
      </dsp:txBody>
      <dsp:txXfrm>
        <a:off x="3299851" y="1062169"/>
        <a:ext cx="729581" cy="729581"/>
      </dsp:txXfrm>
    </dsp:sp>
    <dsp:sp modelId="{2E7FEECF-6A97-45F8-BBA4-AFA9A19E0A79}">
      <dsp:nvSpPr>
        <dsp:cNvPr id="0" name=""/>
        <dsp:cNvSpPr/>
      </dsp:nvSpPr>
      <dsp:spPr>
        <a:xfrm rot="6480000">
          <a:off x="3291018" y="1981644"/>
          <a:ext cx="273645" cy="348226"/>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l-GR" sz="600" kern="1200"/>
        </a:p>
      </dsp:txBody>
      <dsp:txXfrm rot="10800000">
        <a:off x="3344749" y="2012251"/>
        <a:ext cx="191552" cy="208936"/>
      </dsp:txXfrm>
    </dsp:sp>
    <dsp:sp modelId="{41A9C66C-F42A-47FA-8DCF-009E93565757}">
      <dsp:nvSpPr>
        <dsp:cNvPr id="0" name=""/>
        <dsp:cNvSpPr/>
      </dsp:nvSpPr>
      <dsp:spPr>
        <a:xfrm>
          <a:off x="2670362" y="2383395"/>
          <a:ext cx="1031783" cy="1031783"/>
        </a:xfrm>
        <a:prstGeom prst="ellipse">
          <a:avLst/>
        </a:prstGeom>
        <a:solidFill>
          <a:schemeClr val="dk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l-GR" sz="700" kern="1200" dirty="0"/>
            <a:t>Θησείο</a:t>
          </a:r>
        </a:p>
      </dsp:txBody>
      <dsp:txXfrm>
        <a:off x="2821463" y="2534496"/>
        <a:ext cx="729581" cy="729581"/>
      </dsp:txXfrm>
    </dsp:sp>
    <dsp:sp modelId="{141E53EF-BFCA-4965-9549-326DCA8BFDBC}">
      <dsp:nvSpPr>
        <dsp:cNvPr id="0" name=""/>
        <dsp:cNvSpPr/>
      </dsp:nvSpPr>
      <dsp:spPr>
        <a:xfrm rot="10800000">
          <a:off x="2283127" y="2725173"/>
          <a:ext cx="273645" cy="348226"/>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l-GR" sz="600" kern="1200"/>
        </a:p>
      </dsp:txBody>
      <dsp:txXfrm rot="10800000">
        <a:off x="2365220" y="2794818"/>
        <a:ext cx="191552" cy="208936"/>
      </dsp:txXfrm>
    </dsp:sp>
    <dsp:sp modelId="{7B6DB9D5-F824-4F76-8CA2-473E133692BE}">
      <dsp:nvSpPr>
        <dsp:cNvPr id="0" name=""/>
        <dsp:cNvSpPr/>
      </dsp:nvSpPr>
      <dsp:spPr>
        <a:xfrm>
          <a:off x="1122266" y="2383395"/>
          <a:ext cx="1031783" cy="1031783"/>
        </a:xfrm>
        <a:prstGeom prst="ellipse">
          <a:avLst/>
        </a:prstGeom>
        <a:solidFill>
          <a:schemeClr val="dk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l-GR" sz="700" kern="1200" dirty="0"/>
            <a:t>Σύνταγμα</a:t>
          </a:r>
        </a:p>
      </dsp:txBody>
      <dsp:txXfrm>
        <a:off x="1273367" y="2534496"/>
        <a:ext cx="729581" cy="729581"/>
      </dsp:txXfrm>
    </dsp:sp>
    <dsp:sp modelId="{7DC1DEB4-2DC8-41BF-9CAC-A240B824E445}">
      <dsp:nvSpPr>
        <dsp:cNvPr id="0" name=""/>
        <dsp:cNvSpPr/>
      </dsp:nvSpPr>
      <dsp:spPr>
        <a:xfrm rot="15120000">
          <a:off x="1264534" y="1996376"/>
          <a:ext cx="273645" cy="348226"/>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l-GR" sz="600" kern="1200"/>
        </a:p>
      </dsp:txBody>
      <dsp:txXfrm rot="10800000">
        <a:off x="1318265" y="2105059"/>
        <a:ext cx="191552" cy="208936"/>
      </dsp:txXfrm>
    </dsp:sp>
    <dsp:sp modelId="{2B0932C9-B0AF-4C3D-92FD-91B6AB378FD8}">
      <dsp:nvSpPr>
        <dsp:cNvPr id="0" name=""/>
        <dsp:cNvSpPr/>
      </dsp:nvSpPr>
      <dsp:spPr>
        <a:xfrm>
          <a:off x="643878" y="911068"/>
          <a:ext cx="1031783" cy="1031783"/>
        </a:xfrm>
        <a:prstGeom prst="ellipse">
          <a:avLst/>
        </a:prstGeom>
        <a:solidFill>
          <a:schemeClr val="dk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l-GR" sz="700" kern="1200" dirty="0"/>
            <a:t>Καλλιμάρμαρο </a:t>
          </a:r>
        </a:p>
      </dsp:txBody>
      <dsp:txXfrm>
        <a:off x="794979" y="1062169"/>
        <a:ext cx="729581" cy="729581"/>
      </dsp:txXfrm>
    </dsp:sp>
    <dsp:sp modelId="{C319C560-A9E1-4E78-80F6-A0D28AB73653}">
      <dsp:nvSpPr>
        <dsp:cNvPr id="0" name=""/>
        <dsp:cNvSpPr/>
      </dsp:nvSpPr>
      <dsp:spPr>
        <a:xfrm rot="19440000">
          <a:off x="1642899" y="802425"/>
          <a:ext cx="273645" cy="348226"/>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l-GR" sz="600" kern="1200"/>
        </a:p>
      </dsp:txBody>
      <dsp:txXfrm>
        <a:off x="1650738" y="896197"/>
        <a:ext cx="191552" cy="20893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B011B-DA26-4C39-88AF-BE3D93AD49BE}" type="datetimeFigureOut">
              <a:rPr lang="el-GR" smtClean="0"/>
              <a:t>17/12/2022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9AEB3-38B6-4170-9FCD-39D9A651B371}" type="slidenum">
              <a:rPr lang="el-GR" smtClean="0"/>
              <a:t>‹#›</a:t>
            </a:fld>
            <a:endParaRPr lang="el-GR"/>
          </a:p>
        </p:txBody>
      </p:sp>
    </p:spTree>
    <p:extLst>
      <p:ext uri="{BB962C8B-B14F-4D97-AF65-F5344CB8AC3E}">
        <p14:creationId xmlns:p14="http://schemas.microsoft.com/office/powerpoint/2010/main" val="301996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E15F19D1-84C1-4CF9-A879-99768435A906}" type="datetime1">
              <a:rPr lang="el-GR" smtClean="0"/>
              <a:t>17/12/2022</a:t>
            </a:fld>
            <a:endParaRPr lang="el-G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l-G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9A8F66AE-FB95-4077-9754-C41842E131D1}" type="slidenum">
              <a:rPr lang="el-GR" smtClean="0"/>
              <a:t>‹#›</a:t>
            </a:fld>
            <a:endParaRPr lang="el-GR"/>
          </a:p>
        </p:txBody>
      </p:sp>
    </p:spTree>
    <p:extLst>
      <p:ext uri="{BB962C8B-B14F-4D97-AF65-F5344CB8AC3E}">
        <p14:creationId xmlns:p14="http://schemas.microsoft.com/office/powerpoint/2010/main" val="3431995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841ABBA-9C7D-4C2A-8DAE-0BA38CDE0F2C}" type="datetime1">
              <a:rPr lang="el-GR" smtClean="0"/>
              <a:t>17/12/2022</a:t>
            </a:fld>
            <a:endParaRPr lang="el-GR"/>
          </a:p>
        </p:txBody>
      </p:sp>
      <p:sp>
        <p:nvSpPr>
          <p:cNvPr id="6" name="Footer Placeholder 5"/>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A8F66AE-FB95-4077-9754-C41842E131D1}" type="slidenum">
              <a:rPr lang="el-GR" smtClean="0"/>
              <a:t>‹#›</a:t>
            </a:fld>
            <a:endParaRPr lang="el-GR"/>
          </a:p>
        </p:txBody>
      </p:sp>
    </p:spTree>
    <p:extLst>
      <p:ext uri="{BB962C8B-B14F-4D97-AF65-F5344CB8AC3E}">
        <p14:creationId xmlns:p14="http://schemas.microsoft.com/office/powerpoint/2010/main" val="373285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C539821-C34C-4AA4-8B42-A9161DB09B28}" type="datetime1">
              <a:rPr lang="el-GR" smtClean="0"/>
              <a:t>17/12/2022</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8F66AE-FB95-4077-9754-C41842E131D1}" type="slidenum">
              <a:rPr lang="el-GR" smtClean="0"/>
              <a:t>‹#›</a:t>
            </a:fld>
            <a:endParaRPr lang="el-GR"/>
          </a:p>
        </p:txBody>
      </p:sp>
    </p:spTree>
    <p:extLst>
      <p:ext uri="{BB962C8B-B14F-4D97-AF65-F5344CB8AC3E}">
        <p14:creationId xmlns:p14="http://schemas.microsoft.com/office/powerpoint/2010/main" val="5762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7AFDA6B-762A-46B4-B662-EF35EAED9917}" type="datetime1">
              <a:rPr lang="el-GR" smtClean="0"/>
              <a:t>17/12/2022</a:t>
            </a:fld>
            <a:endParaRPr lang="el-GR"/>
          </a:p>
        </p:txBody>
      </p:sp>
      <p:sp>
        <p:nvSpPr>
          <p:cNvPr id="5" name="Footer Placeholder 4"/>
          <p:cNvSpPr>
            <a:spLocks noGrp="1"/>
          </p:cNvSpPr>
          <p:nvPr>
            <p:ph type="ftr" sz="quarter" idx="11"/>
          </p:nvPr>
        </p:nvSpPr>
        <p:spPr/>
        <p:txBody>
          <a:bodyPr/>
          <a:lstStyle/>
          <a:p>
            <a:endParaRPr lang="el-G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8F66AE-FB95-4077-9754-C41842E131D1}" type="slidenum">
              <a:rPr lang="el-GR" smtClean="0"/>
              <a:t>‹#›</a:t>
            </a:fld>
            <a:endParaRPr lang="el-GR"/>
          </a:p>
        </p:txBody>
      </p:sp>
    </p:spTree>
    <p:extLst>
      <p:ext uri="{BB962C8B-B14F-4D97-AF65-F5344CB8AC3E}">
        <p14:creationId xmlns:p14="http://schemas.microsoft.com/office/powerpoint/2010/main" val="246900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0F6A24D-829B-401D-BE47-F34AD6E60D34}" type="datetime1">
              <a:rPr lang="el-GR" smtClean="0"/>
              <a:t>17/12/2022</a:t>
            </a:fld>
            <a:endParaRPr lang="el-GR"/>
          </a:p>
        </p:txBody>
      </p:sp>
      <p:sp>
        <p:nvSpPr>
          <p:cNvPr id="5" name="Footer Placeholder 4"/>
          <p:cNvSpPr>
            <a:spLocks noGrp="1"/>
          </p:cNvSpPr>
          <p:nvPr>
            <p:ph type="ftr" sz="quarter" idx="11"/>
          </p:nvPr>
        </p:nvSpPr>
        <p:spPr/>
        <p:txBody>
          <a:bodyPr/>
          <a:lstStyle/>
          <a:p>
            <a:endParaRPr lang="el-G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8F66AE-FB95-4077-9754-C41842E131D1}" type="slidenum">
              <a:rPr lang="el-GR" smtClean="0"/>
              <a:t>‹#›</a:t>
            </a:fld>
            <a:endParaRPr lang="el-GR"/>
          </a:p>
        </p:txBody>
      </p:sp>
    </p:spTree>
    <p:extLst>
      <p:ext uri="{BB962C8B-B14F-4D97-AF65-F5344CB8AC3E}">
        <p14:creationId xmlns:p14="http://schemas.microsoft.com/office/powerpoint/2010/main" val="1800384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531967B-6D4A-4C63-8077-5D2A0C4E2EDE}" type="datetime1">
              <a:rPr lang="el-GR" smtClean="0"/>
              <a:t>17/12/2022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A8F66AE-FB95-4077-9754-C41842E131D1}" type="slidenum">
              <a:rPr lang="el-GR" smtClean="0"/>
              <a:t>‹#›</a:t>
            </a:fld>
            <a:endParaRPr lang="el-GR"/>
          </a:p>
        </p:txBody>
      </p:sp>
    </p:spTree>
    <p:extLst>
      <p:ext uri="{BB962C8B-B14F-4D97-AF65-F5344CB8AC3E}">
        <p14:creationId xmlns:p14="http://schemas.microsoft.com/office/powerpoint/2010/main" val="205563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BF72E0B-AB0E-4304-9103-88E08E17550C}" type="datetime1">
              <a:rPr lang="el-GR" smtClean="0"/>
              <a:t>17/12/2022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A8F66AE-FB95-4077-9754-C41842E131D1}" type="slidenum">
              <a:rPr lang="el-GR" smtClean="0"/>
              <a:t>‹#›</a:t>
            </a:fld>
            <a:endParaRPr lang="el-GR"/>
          </a:p>
        </p:txBody>
      </p:sp>
    </p:spTree>
    <p:extLst>
      <p:ext uri="{BB962C8B-B14F-4D97-AF65-F5344CB8AC3E}">
        <p14:creationId xmlns:p14="http://schemas.microsoft.com/office/powerpoint/2010/main" val="4198855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CC3A497-7C36-4B47-9A18-477309DCB6BD}" type="datetime1">
              <a:rPr lang="el-GR" smtClean="0"/>
              <a:t>17/12/2022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A8F66AE-FB95-4077-9754-C41842E131D1}" type="slidenum">
              <a:rPr lang="el-GR" smtClean="0"/>
              <a:t>‹#›</a:t>
            </a:fld>
            <a:endParaRPr lang="el-GR"/>
          </a:p>
        </p:txBody>
      </p:sp>
    </p:spTree>
    <p:extLst>
      <p:ext uri="{BB962C8B-B14F-4D97-AF65-F5344CB8AC3E}">
        <p14:creationId xmlns:p14="http://schemas.microsoft.com/office/powerpoint/2010/main" val="3312600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4F33CF-D76B-4F5C-B500-57515B76B9CA}" type="datetime1">
              <a:rPr lang="el-GR" smtClean="0"/>
              <a:t>17/12/2022</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8F66AE-FB95-4077-9754-C41842E131D1}" type="slidenum">
              <a:rPr lang="el-GR" smtClean="0"/>
              <a:t>‹#›</a:t>
            </a:fld>
            <a:endParaRPr lang="el-GR"/>
          </a:p>
        </p:txBody>
      </p:sp>
    </p:spTree>
    <p:extLst>
      <p:ext uri="{BB962C8B-B14F-4D97-AF65-F5344CB8AC3E}">
        <p14:creationId xmlns:p14="http://schemas.microsoft.com/office/powerpoint/2010/main" val="4268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193B49-E002-4A16-9C83-F974B5C033AA}" type="datetime1">
              <a:rPr lang="el-GR" smtClean="0"/>
              <a:t>17/12/2022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A8F66AE-FB95-4077-9754-C41842E131D1}" type="slidenum">
              <a:rPr lang="el-GR" smtClean="0"/>
              <a:t>‹#›</a:t>
            </a:fld>
            <a:endParaRPr lang="el-GR"/>
          </a:p>
        </p:txBody>
      </p:sp>
    </p:spTree>
    <p:extLst>
      <p:ext uri="{BB962C8B-B14F-4D97-AF65-F5344CB8AC3E}">
        <p14:creationId xmlns:p14="http://schemas.microsoft.com/office/powerpoint/2010/main" val="139917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AD1BF3C-56ED-44A4-AE41-852157996415}" type="datetime1">
              <a:rPr lang="el-GR" smtClean="0"/>
              <a:t>17/12/2022</a:t>
            </a:fld>
            <a:endParaRPr lang="el-GR"/>
          </a:p>
        </p:txBody>
      </p:sp>
      <p:sp>
        <p:nvSpPr>
          <p:cNvPr id="5" name="Footer Placeholder 4"/>
          <p:cNvSpPr>
            <a:spLocks noGrp="1"/>
          </p:cNvSpPr>
          <p:nvPr>
            <p:ph type="ftr" sz="quarter" idx="11"/>
          </p:nvPr>
        </p:nvSpPr>
        <p:spPr/>
        <p:txBody>
          <a:bodyPr/>
          <a:lstStyle/>
          <a:p>
            <a:endParaRPr lang="el-G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8F66AE-FB95-4077-9754-C41842E131D1}" type="slidenum">
              <a:rPr lang="el-GR" smtClean="0"/>
              <a:t>‹#›</a:t>
            </a:fld>
            <a:endParaRPr lang="el-GR"/>
          </a:p>
        </p:txBody>
      </p:sp>
    </p:spTree>
    <p:extLst>
      <p:ext uri="{BB962C8B-B14F-4D97-AF65-F5344CB8AC3E}">
        <p14:creationId xmlns:p14="http://schemas.microsoft.com/office/powerpoint/2010/main" val="226782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85072C8-366B-4EF5-BC04-01B46E1BD22C}" type="datetime1">
              <a:rPr lang="el-GR" smtClean="0"/>
              <a:t>17/12/2022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A8F66AE-FB95-4077-9754-C41842E131D1}" type="slidenum">
              <a:rPr lang="el-GR" smtClean="0"/>
              <a:t>‹#›</a:t>
            </a:fld>
            <a:endParaRPr lang="el-GR"/>
          </a:p>
        </p:txBody>
      </p:sp>
    </p:spTree>
    <p:extLst>
      <p:ext uri="{BB962C8B-B14F-4D97-AF65-F5344CB8AC3E}">
        <p14:creationId xmlns:p14="http://schemas.microsoft.com/office/powerpoint/2010/main" val="26029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7225EBB-4191-4EAA-988E-AC511F184154}" type="datetime1">
              <a:rPr lang="el-GR" smtClean="0"/>
              <a:t>17/12/2022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A8F66AE-FB95-4077-9754-C41842E131D1}" type="slidenum">
              <a:rPr lang="el-GR" smtClean="0"/>
              <a:t>‹#›</a:t>
            </a:fld>
            <a:endParaRPr lang="el-GR"/>
          </a:p>
        </p:txBody>
      </p:sp>
    </p:spTree>
    <p:extLst>
      <p:ext uri="{BB962C8B-B14F-4D97-AF65-F5344CB8AC3E}">
        <p14:creationId xmlns:p14="http://schemas.microsoft.com/office/powerpoint/2010/main" val="4051496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5D38495D-0DE9-4F95-A1AA-309FF7327973}" type="datetime1">
              <a:rPr lang="el-GR" smtClean="0"/>
              <a:t>17/12/2022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A8F66AE-FB95-4077-9754-C41842E131D1}" type="slidenum">
              <a:rPr lang="el-GR" smtClean="0"/>
              <a:t>‹#›</a:t>
            </a:fld>
            <a:endParaRPr lang="el-GR"/>
          </a:p>
        </p:txBody>
      </p:sp>
    </p:spTree>
    <p:extLst>
      <p:ext uri="{BB962C8B-B14F-4D97-AF65-F5344CB8AC3E}">
        <p14:creationId xmlns:p14="http://schemas.microsoft.com/office/powerpoint/2010/main" val="42146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83C50-986C-4465-99C1-A954A2062773}" type="datetime1">
              <a:rPr lang="el-GR" smtClean="0"/>
              <a:t>17/12/2022</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A8F66AE-FB95-4077-9754-C41842E131D1}" type="slidenum">
              <a:rPr lang="el-GR" smtClean="0"/>
              <a:t>‹#›</a:t>
            </a:fld>
            <a:endParaRPr lang="el-GR"/>
          </a:p>
        </p:txBody>
      </p:sp>
    </p:spTree>
    <p:extLst>
      <p:ext uri="{BB962C8B-B14F-4D97-AF65-F5344CB8AC3E}">
        <p14:creationId xmlns:p14="http://schemas.microsoft.com/office/powerpoint/2010/main" val="347146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B16D8CB-45CC-45EA-B963-6F2991721E2C}" type="datetime1">
              <a:rPr lang="el-GR" smtClean="0"/>
              <a:t>17/12/2022</a:t>
            </a:fld>
            <a:endParaRPr lang="el-GR"/>
          </a:p>
        </p:txBody>
      </p:sp>
      <p:sp>
        <p:nvSpPr>
          <p:cNvPr id="6" name="Footer Placeholder 5"/>
          <p:cNvSpPr>
            <a:spLocks noGrp="1"/>
          </p:cNvSpPr>
          <p:nvPr>
            <p:ph type="ftr" sz="quarter" idx="11"/>
          </p:nvPr>
        </p:nvSpPr>
        <p:spPr/>
        <p:txBody>
          <a:bodyPr/>
          <a:lstStyle/>
          <a:p>
            <a:endParaRPr lang="el-G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A8F66AE-FB95-4077-9754-C41842E131D1}" type="slidenum">
              <a:rPr lang="el-GR" smtClean="0"/>
              <a:t>‹#›</a:t>
            </a:fld>
            <a:endParaRPr lang="el-GR"/>
          </a:p>
        </p:txBody>
      </p:sp>
    </p:spTree>
    <p:extLst>
      <p:ext uri="{BB962C8B-B14F-4D97-AF65-F5344CB8AC3E}">
        <p14:creationId xmlns:p14="http://schemas.microsoft.com/office/powerpoint/2010/main" val="17866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92A6B63-1281-4C9F-866F-5045DB010B59}" type="datetime1">
              <a:rPr lang="el-GR" smtClean="0"/>
              <a:t>17/12/2022</a:t>
            </a:fld>
            <a:endParaRPr lang="el-GR"/>
          </a:p>
        </p:txBody>
      </p:sp>
      <p:sp>
        <p:nvSpPr>
          <p:cNvPr id="6" name="Footer Placeholder 5"/>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A8F66AE-FB95-4077-9754-C41842E131D1}" type="slidenum">
              <a:rPr lang="el-GR" smtClean="0"/>
              <a:t>‹#›</a:t>
            </a:fld>
            <a:endParaRPr lang="el-GR"/>
          </a:p>
        </p:txBody>
      </p:sp>
    </p:spTree>
    <p:extLst>
      <p:ext uri="{BB962C8B-B14F-4D97-AF65-F5344CB8AC3E}">
        <p14:creationId xmlns:p14="http://schemas.microsoft.com/office/powerpoint/2010/main" val="409068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F55301E3-EC7D-4CC8-B869-791F2F647F42}" type="datetime1">
              <a:rPr lang="el-GR" smtClean="0"/>
              <a:t>17/12/2022</a:t>
            </a:fld>
            <a:endParaRPr lang="el-G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l-G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A8F66AE-FB95-4077-9754-C41842E131D1}" type="slidenum">
              <a:rPr lang="el-GR" smtClean="0"/>
              <a:t>‹#›</a:t>
            </a:fld>
            <a:endParaRPr lang="el-GR"/>
          </a:p>
        </p:txBody>
      </p:sp>
    </p:spTree>
    <p:extLst>
      <p:ext uri="{BB962C8B-B14F-4D97-AF65-F5344CB8AC3E}">
        <p14:creationId xmlns:p14="http://schemas.microsoft.com/office/powerpoint/2010/main" val="35419691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9E8F85-7BAD-9DCB-48B2-F83A07E40AF3}"/>
              </a:ext>
            </a:extLst>
          </p:cNvPr>
          <p:cNvSpPr>
            <a:spLocks noGrp="1"/>
          </p:cNvSpPr>
          <p:nvPr>
            <p:ph type="ctrTitle"/>
          </p:nvPr>
        </p:nvSpPr>
        <p:spPr/>
        <p:txBody>
          <a:bodyPr/>
          <a:lstStyle/>
          <a:p>
            <a:r>
              <a:rPr lang="el-GR" dirty="0"/>
              <a:t>ΕΛΛΑΔΑ</a:t>
            </a:r>
            <a:br>
              <a:rPr lang="el-GR" dirty="0"/>
            </a:br>
            <a:endParaRPr lang="el-GR" dirty="0"/>
          </a:p>
        </p:txBody>
      </p:sp>
      <p:sp>
        <p:nvSpPr>
          <p:cNvPr id="3" name="Υπότιτλος 2">
            <a:extLst>
              <a:ext uri="{FF2B5EF4-FFF2-40B4-BE49-F238E27FC236}">
                <a16:creationId xmlns:a16="http://schemas.microsoft.com/office/drawing/2014/main" id="{0A8C6A6B-E4EA-4CBB-AE97-70E07445D582}"/>
              </a:ext>
            </a:extLst>
          </p:cNvPr>
          <p:cNvSpPr>
            <a:spLocks noGrp="1"/>
          </p:cNvSpPr>
          <p:nvPr>
            <p:ph type="subTitle" idx="1"/>
          </p:nvPr>
        </p:nvSpPr>
        <p:spPr/>
        <p:txBody>
          <a:bodyPr/>
          <a:lstStyle/>
          <a:p>
            <a:r>
              <a:rPr lang="el-GR" dirty="0"/>
              <a:t>ΚΛΕΑΝΘΗΣ ΜΠΕΝΑΒΙΔΗΣ</a:t>
            </a:r>
          </a:p>
        </p:txBody>
      </p:sp>
      <p:sp>
        <p:nvSpPr>
          <p:cNvPr id="4" name="Θέση αριθμού διαφάνειας 3">
            <a:extLst>
              <a:ext uri="{FF2B5EF4-FFF2-40B4-BE49-F238E27FC236}">
                <a16:creationId xmlns:a16="http://schemas.microsoft.com/office/drawing/2014/main" id="{A0FE3394-F7B7-5D73-1D0C-A5378491289D}"/>
              </a:ext>
            </a:extLst>
          </p:cNvPr>
          <p:cNvSpPr>
            <a:spLocks noGrp="1"/>
          </p:cNvSpPr>
          <p:nvPr>
            <p:ph type="sldNum" sz="quarter" idx="12"/>
          </p:nvPr>
        </p:nvSpPr>
        <p:spPr/>
        <p:txBody>
          <a:bodyPr/>
          <a:lstStyle/>
          <a:p>
            <a:fld id="{9A8F66AE-FB95-4077-9754-C41842E131D1}" type="slidenum">
              <a:rPr lang="el-GR" smtClean="0"/>
              <a:t>1</a:t>
            </a:fld>
            <a:endParaRPr lang="el-GR"/>
          </a:p>
        </p:txBody>
      </p:sp>
    </p:spTree>
    <p:extLst>
      <p:ext uri="{BB962C8B-B14F-4D97-AF65-F5344CB8AC3E}">
        <p14:creationId xmlns:p14="http://schemas.microsoft.com/office/powerpoint/2010/main" val="240815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EB9AE0-ADE2-3889-FF23-CCDEF120C902}"/>
              </a:ext>
            </a:extLst>
          </p:cNvPr>
          <p:cNvSpPr>
            <a:spLocks noGrp="1"/>
          </p:cNvSpPr>
          <p:nvPr>
            <p:ph type="title"/>
          </p:nvPr>
        </p:nvSpPr>
        <p:spPr/>
        <p:txBody>
          <a:bodyPr/>
          <a:lstStyle/>
          <a:p>
            <a:r>
              <a:rPr lang="el-GR" dirty="0"/>
              <a:t>Κατάλογος Γεωγραφικών Διαμερισμάτων</a:t>
            </a:r>
          </a:p>
        </p:txBody>
      </p:sp>
      <p:graphicFrame>
        <p:nvGraphicFramePr>
          <p:cNvPr id="4" name="Πίνακας 4">
            <a:extLst>
              <a:ext uri="{FF2B5EF4-FFF2-40B4-BE49-F238E27FC236}">
                <a16:creationId xmlns:a16="http://schemas.microsoft.com/office/drawing/2014/main" id="{8D32C54D-A8D4-4159-90FC-5B038F5C0CEE}"/>
              </a:ext>
            </a:extLst>
          </p:cNvPr>
          <p:cNvGraphicFramePr>
            <a:graphicFrameLocks noGrp="1"/>
          </p:cNvGraphicFramePr>
          <p:nvPr>
            <p:ph idx="1"/>
            <p:extLst>
              <p:ext uri="{D42A27DB-BD31-4B8C-83A1-F6EECF244321}">
                <p14:modId xmlns:p14="http://schemas.microsoft.com/office/powerpoint/2010/main" val="1086533403"/>
              </p:ext>
            </p:extLst>
          </p:nvPr>
        </p:nvGraphicFramePr>
        <p:xfrm>
          <a:off x="806391" y="2488354"/>
          <a:ext cx="10579217" cy="3795000"/>
        </p:xfrm>
        <a:graphic>
          <a:graphicData uri="http://schemas.openxmlformats.org/drawingml/2006/table">
            <a:tbl>
              <a:tblPr firstRow="1" bandRow="1">
                <a:tableStyleId>{775DCB02-9BB8-47FD-8907-85C794F793BA}</a:tableStyleId>
              </a:tblPr>
              <a:tblGrid>
                <a:gridCol w="1383136">
                  <a:extLst>
                    <a:ext uri="{9D8B030D-6E8A-4147-A177-3AD203B41FA5}">
                      <a16:colId xmlns:a16="http://schemas.microsoft.com/office/drawing/2014/main" val="2756941343"/>
                    </a:ext>
                  </a:extLst>
                </a:gridCol>
                <a:gridCol w="4727942">
                  <a:extLst>
                    <a:ext uri="{9D8B030D-6E8A-4147-A177-3AD203B41FA5}">
                      <a16:colId xmlns:a16="http://schemas.microsoft.com/office/drawing/2014/main" val="2683237429"/>
                    </a:ext>
                  </a:extLst>
                </a:gridCol>
                <a:gridCol w="4468139">
                  <a:extLst>
                    <a:ext uri="{9D8B030D-6E8A-4147-A177-3AD203B41FA5}">
                      <a16:colId xmlns:a16="http://schemas.microsoft.com/office/drawing/2014/main" val="2503237307"/>
                    </a:ext>
                  </a:extLst>
                </a:gridCol>
              </a:tblGrid>
              <a:tr h="379500">
                <a:tc>
                  <a:txBody>
                    <a:bodyPr/>
                    <a:lstStyle/>
                    <a:p>
                      <a:r>
                        <a:rPr lang="el-GR" dirty="0"/>
                        <a:t>Α/Α</a:t>
                      </a:r>
                    </a:p>
                  </a:txBody>
                  <a:tcPr/>
                </a:tc>
                <a:tc>
                  <a:txBody>
                    <a:bodyPr/>
                    <a:lstStyle/>
                    <a:p>
                      <a:r>
                        <a:rPr lang="el-GR" dirty="0"/>
                        <a:t>Διαμέρισμα</a:t>
                      </a:r>
                    </a:p>
                  </a:txBody>
                  <a:tcPr/>
                </a:tc>
                <a:tc>
                  <a:txBody>
                    <a:bodyPr/>
                    <a:lstStyle/>
                    <a:p>
                      <a:r>
                        <a:rPr lang="el-GR" dirty="0"/>
                        <a:t>Πρωτεύουσα </a:t>
                      </a:r>
                    </a:p>
                  </a:txBody>
                  <a:tcPr/>
                </a:tc>
                <a:extLst>
                  <a:ext uri="{0D108BD9-81ED-4DB2-BD59-A6C34878D82A}">
                    <a16:rowId xmlns:a16="http://schemas.microsoft.com/office/drawing/2014/main" val="856703862"/>
                  </a:ext>
                </a:extLst>
              </a:tr>
              <a:tr h="379500">
                <a:tc>
                  <a:txBody>
                    <a:bodyPr/>
                    <a:lstStyle/>
                    <a:p>
                      <a:r>
                        <a:rPr lang="el-GR" dirty="0"/>
                        <a:t>1</a:t>
                      </a:r>
                    </a:p>
                  </a:txBody>
                  <a:tcPr/>
                </a:tc>
                <a:tc>
                  <a:txBody>
                    <a:bodyPr/>
                    <a:lstStyle/>
                    <a:p>
                      <a:r>
                        <a:rPr lang="el-GR" dirty="0"/>
                        <a:t>Ήπειρος</a:t>
                      </a:r>
                    </a:p>
                  </a:txBody>
                  <a:tcPr/>
                </a:tc>
                <a:tc>
                  <a:txBody>
                    <a:bodyPr/>
                    <a:lstStyle/>
                    <a:p>
                      <a:r>
                        <a:rPr lang="el-GR" dirty="0"/>
                        <a:t>Ιωάννινα</a:t>
                      </a:r>
                    </a:p>
                  </a:txBody>
                  <a:tcPr/>
                </a:tc>
                <a:extLst>
                  <a:ext uri="{0D108BD9-81ED-4DB2-BD59-A6C34878D82A}">
                    <a16:rowId xmlns:a16="http://schemas.microsoft.com/office/drawing/2014/main" val="23334605"/>
                  </a:ext>
                </a:extLst>
              </a:tr>
              <a:tr h="379500">
                <a:tc>
                  <a:txBody>
                    <a:bodyPr/>
                    <a:lstStyle/>
                    <a:p>
                      <a:r>
                        <a:rPr lang="el-GR" dirty="0"/>
                        <a:t>2</a:t>
                      </a:r>
                    </a:p>
                  </a:txBody>
                  <a:tcPr/>
                </a:tc>
                <a:tc>
                  <a:txBody>
                    <a:bodyPr/>
                    <a:lstStyle/>
                    <a:p>
                      <a:r>
                        <a:rPr lang="el-GR" dirty="0"/>
                        <a:t>Θεσσαλία</a:t>
                      </a:r>
                    </a:p>
                  </a:txBody>
                  <a:tcPr/>
                </a:tc>
                <a:tc>
                  <a:txBody>
                    <a:bodyPr/>
                    <a:lstStyle/>
                    <a:p>
                      <a:r>
                        <a:rPr lang="el-GR" dirty="0"/>
                        <a:t>Λάρισα</a:t>
                      </a:r>
                    </a:p>
                  </a:txBody>
                  <a:tcPr/>
                </a:tc>
                <a:extLst>
                  <a:ext uri="{0D108BD9-81ED-4DB2-BD59-A6C34878D82A}">
                    <a16:rowId xmlns:a16="http://schemas.microsoft.com/office/drawing/2014/main" val="2483701939"/>
                  </a:ext>
                </a:extLst>
              </a:tr>
              <a:tr h="379500">
                <a:tc>
                  <a:txBody>
                    <a:bodyPr/>
                    <a:lstStyle/>
                    <a:p>
                      <a:r>
                        <a:rPr lang="el-GR" dirty="0"/>
                        <a:t>3</a:t>
                      </a:r>
                    </a:p>
                  </a:txBody>
                  <a:tcPr/>
                </a:tc>
                <a:tc>
                  <a:txBody>
                    <a:bodyPr/>
                    <a:lstStyle/>
                    <a:p>
                      <a:r>
                        <a:rPr lang="el-GR" dirty="0"/>
                        <a:t>Θράκη</a:t>
                      </a:r>
                    </a:p>
                  </a:txBody>
                  <a:tcPr/>
                </a:tc>
                <a:tc>
                  <a:txBody>
                    <a:bodyPr/>
                    <a:lstStyle/>
                    <a:p>
                      <a:r>
                        <a:rPr lang="el-GR" dirty="0"/>
                        <a:t>Κομοτηνή </a:t>
                      </a:r>
                    </a:p>
                  </a:txBody>
                  <a:tcPr/>
                </a:tc>
                <a:extLst>
                  <a:ext uri="{0D108BD9-81ED-4DB2-BD59-A6C34878D82A}">
                    <a16:rowId xmlns:a16="http://schemas.microsoft.com/office/drawing/2014/main" val="640384849"/>
                  </a:ext>
                </a:extLst>
              </a:tr>
              <a:tr h="379500">
                <a:tc>
                  <a:txBody>
                    <a:bodyPr/>
                    <a:lstStyle/>
                    <a:p>
                      <a:r>
                        <a:rPr lang="el-GR" dirty="0"/>
                        <a:t>4</a:t>
                      </a:r>
                    </a:p>
                  </a:txBody>
                  <a:tcPr/>
                </a:tc>
                <a:tc>
                  <a:txBody>
                    <a:bodyPr/>
                    <a:lstStyle/>
                    <a:p>
                      <a:r>
                        <a:rPr lang="el-GR" dirty="0"/>
                        <a:t>Κρήτη</a:t>
                      </a:r>
                    </a:p>
                  </a:txBody>
                  <a:tcPr/>
                </a:tc>
                <a:tc>
                  <a:txBody>
                    <a:bodyPr/>
                    <a:lstStyle/>
                    <a:p>
                      <a:r>
                        <a:rPr lang="el-GR" dirty="0"/>
                        <a:t>Ηράκλειο</a:t>
                      </a:r>
                    </a:p>
                  </a:txBody>
                  <a:tcPr/>
                </a:tc>
                <a:extLst>
                  <a:ext uri="{0D108BD9-81ED-4DB2-BD59-A6C34878D82A}">
                    <a16:rowId xmlns:a16="http://schemas.microsoft.com/office/drawing/2014/main" val="704626752"/>
                  </a:ext>
                </a:extLst>
              </a:tr>
              <a:tr h="379500">
                <a:tc>
                  <a:txBody>
                    <a:bodyPr/>
                    <a:lstStyle/>
                    <a:p>
                      <a:r>
                        <a:rPr lang="el-GR" dirty="0"/>
                        <a:t>5</a:t>
                      </a:r>
                    </a:p>
                  </a:txBody>
                  <a:tcPr/>
                </a:tc>
                <a:tc>
                  <a:txBody>
                    <a:bodyPr/>
                    <a:lstStyle/>
                    <a:p>
                      <a:r>
                        <a:rPr lang="el-GR" dirty="0"/>
                        <a:t>Μακεδονία</a:t>
                      </a:r>
                    </a:p>
                  </a:txBody>
                  <a:tcPr/>
                </a:tc>
                <a:tc>
                  <a:txBody>
                    <a:bodyPr/>
                    <a:lstStyle/>
                    <a:p>
                      <a:r>
                        <a:rPr lang="el-GR" dirty="0"/>
                        <a:t>Θεσσαλονίκη</a:t>
                      </a:r>
                    </a:p>
                  </a:txBody>
                  <a:tcPr/>
                </a:tc>
                <a:extLst>
                  <a:ext uri="{0D108BD9-81ED-4DB2-BD59-A6C34878D82A}">
                    <a16:rowId xmlns:a16="http://schemas.microsoft.com/office/drawing/2014/main" val="2095920200"/>
                  </a:ext>
                </a:extLst>
              </a:tr>
              <a:tr h="379500">
                <a:tc>
                  <a:txBody>
                    <a:bodyPr/>
                    <a:lstStyle/>
                    <a:p>
                      <a:r>
                        <a:rPr lang="el-GR" dirty="0"/>
                        <a:t>6</a:t>
                      </a:r>
                    </a:p>
                  </a:txBody>
                  <a:tcPr/>
                </a:tc>
                <a:tc>
                  <a:txBody>
                    <a:bodyPr/>
                    <a:lstStyle/>
                    <a:p>
                      <a:r>
                        <a:rPr lang="el-GR" dirty="0"/>
                        <a:t>Νησιά Αιγαίου</a:t>
                      </a:r>
                    </a:p>
                  </a:txBody>
                  <a:tcPr/>
                </a:tc>
                <a:tc>
                  <a:txBody>
                    <a:bodyPr/>
                    <a:lstStyle/>
                    <a:p>
                      <a:r>
                        <a:rPr lang="el-GR" dirty="0"/>
                        <a:t>Μυτιλήνη</a:t>
                      </a:r>
                    </a:p>
                  </a:txBody>
                  <a:tcPr/>
                </a:tc>
                <a:extLst>
                  <a:ext uri="{0D108BD9-81ED-4DB2-BD59-A6C34878D82A}">
                    <a16:rowId xmlns:a16="http://schemas.microsoft.com/office/drawing/2014/main" val="2254690882"/>
                  </a:ext>
                </a:extLst>
              </a:tr>
              <a:tr h="379500">
                <a:tc>
                  <a:txBody>
                    <a:bodyPr/>
                    <a:lstStyle/>
                    <a:p>
                      <a:r>
                        <a:rPr lang="el-GR" dirty="0"/>
                        <a:t>7</a:t>
                      </a:r>
                    </a:p>
                  </a:txBody>
                  <a:tcPr/>
                </a:tc>
                <a:tc>
                  <a:txBody>
                    <a:bodyPr/>
                    <a:lstStyle/>
                    <a:p>
                      <a:r>
                        <a:rPr lang="el-GR" dirty="0"/>
                        <a:t>Νησιά Ιονίου</a:t>
                      </a:r>
                    </a:p>
                  </a:txBody>
                  <a:tcPr/>
                </a:tc>
                <a:tc>
                  <a:txBody>
                    <a:bodyPr/>
                    <a:lstStyle/>
                    <a:p>
                      <a:r>
                        <a:rPr lang="el-GR" dirty="0"/>
                        <a:t>Κέρκυρα</a:t>
                      </a:r>
                    </a:p>
                  </a:txBody>
                  <a:tcPr/>
                </a:tc>
                <a:extLst>
                  <a:ext uri="{0D108BD9-81ED-4DB2-BD59-A6C34878D82A}">
                    <a16:rowId xmlns:a16="http://schemas.microsoft.com/office/drawing/2014/main" val="3599275579"/>
                  </a:ext>
                </a:extLst>
              </a:tr>
              <a:tr h="379500">
                <a:tc>
                  <a:txBody>
                    <a:bodyPr/>
                    <a:lstStyle/>
                    <a:p>
                      <a:r>
                        <a:rPr lang="el-GR" dirty="0"/>
                        <a:t>8</a:t>
                      </a:r>
                    </a:p>
                  </a:txBody>
                  <a:tcPr/>
                </a:tc>
                <a:tc>
                  <a:txBody>
                    <a:bodyPr/>
                    <a:lstStyle/>
                    <a:p>
                      <a:r>
                        <a:rPr lang="el-GR" dirty="0"/>
                        <a:t>Πελοπόννησος </a:t>
                      </a:r>
                    </a:p>
                  </a:txBody>
                  <a:tcPr/>
                </a:tc>
                <a:tc>
                  <a:txBody>
                    <a:bodyPr/>
                    <a:lstStyle/>
                    <a:p>
                      <a:r>
                        <a:rPr lang="el-GR" dirty="0"/>
                        <a:t>Πάτρα</a:t>
                      </a:r>
                    </a:p>
                  </a:txBody>
                  <a:tcPr/>
                </a:tc>
                <a:extLst>
                  <a:ext uri="{0D108BD9-81ED-4DB2-BD59-A6C34878D82A}">
                    <a16:rowId xmlns:a16="http://schemas.microsoft.com/office/drawing/2014/main" val="1468029094"/>
                  </a:ext>
                </a:extLst>
              </a:tr>
              <a:tr h="379500">
                <a:tc>
                  <a:txBody>
                    <a:bodyPr/>
                    <a:lstStyle/>
                    <a:p>
                      <a:r>
                        <a:rPr lang="el-GR" dirty="0"/>
                        <a:t>9</a:t>
                      </a:r>
                    </a:p>
                  </a:txBody>
                  <a:tcPr/>
                </a:tc>
                <a:tc>
                  <a:txBody>
                    <a:bodyPr/>
                    <a:lstStyle/>
                    <a:p>
                      <a:r>
                        <a:rPr lang="el-GR" dirty="0"/>
                        <a:t>Αττική </a:t>
                      </a:r>
                    </a:p>
                  </a:txBody>
                  <a:tcPr/>
                </a:tc>
                <a:tc>
                  <a:txBody>
                    <a:bodyPr/>
                    <a:lstStyle/>
                    <a:p>
                      <a:r>
                        <a:rPr lang="el-GR" dirty="0"/>
                        <a:t>Αθήνα</a:t>
                      </a:r>
                    </a:p>
                  </a:txBody>
                  <a:tcPr/>
                </a:tc>
                <a:extLst>
                  <a:ext uri="{0D108BD9-81ED-4DB2-BD59-A6C34878D82A}">
                    <a16:rowId xmlns:a16="http://schemas.microsoft.com/office/drawing/2014/main" val="2453468140"/>
                  </a:ext>
                </a:extLst>
              </a:tr>
            </a:tbl>
          </a:graphicData>
        </a:graphic>
      </p:graphicFrame>
      <p:sp>
        <p:nvSpPr>
          <p:cNvPr id="3" name="Θέση αριθμού διαφάνειας 2">
            <a:extLst>
              <a:ext uri="{FF2B5EF4-FFF2-40B4-BE49-F238E27FC236}">
                <a16:creationId xmlns:a16="http://schemas.microsoft.com/office/drawing/2014/main" id="{491C55B6-07C5-30C0-6C0B-B4E23E8607AC}"/>
              </a:ext>
            </a:extLst>
          </p:cNvPr>
          <p:cNvSpPr>
            <a:spLocks noGrp="1"/>
          </p:cNvSpPr>
          <p:nvPr>
            <p:ph type="sldNum" sz="quarter" idx="12"/>
          </p:nvPr>
        </p:nvSpPr>
        <p:spPr/>
        <p:txBody>
          <a:bodyPr/>
          <a:lstStyle/>
          <a:p>
            <a:fld id="{9A8F66AE-FB95-4077-9754-C41842E131D1}" type="slidenum">
              <a:rPr lang="el-GR" smtClean="0"/>
              <a:t>2</a:t>
            </a:fld>
            <a:endParaRPr lang="el-GR"/>
          </a:p>
        </p:txBody>
      </p:sp>
    </p:spTree>
    <p:extLst>
      <p:ext uri="{BB962C8B-B14F-4D97-AF65-F5344CB8AC3E}">
        <p14:creationId xmlns:p14="http://schemas.microsoft.com/office/powerpoint/2010/main" val="2924472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5B0FAD-B010-2327-1217-8D31B2E01E91}"/>
              </a:ext>
            </a:extLst>
          </p:cNvPr>
          <p:cNvSpPr>
            <a:spLocks noGrp="1"/>
          </p:cNvSpPr>
          <p:nvPr>
            <p:ph type="title"/>
          </p:nvPr>
        </p:nvSpPr>
        <p:spPr/>
        <p:txBody>
          <a:bodyPr/>
          <a:lstStyle/>
          <a:p>
            <a:r>
              <a:rPr lang="el-GR" dirty="0"/>
              <a:t>Θεσσαλονίκη</a:t>
            </a:r>
          </a:p>
        </p:txBody>
      </p:sp>
      <p:sp>
        <p:nvSpPr>
          <p:cNvPr id="3" name="Θέση περιεχομένου 2">
            <a:extLst>
              <a:ext uri="{FF2B5EF4-FFF2-40B4-BE49-F238E27FC236}">
                <a16:creationId xmlns:a16="http://schemas.microsoft.com/office/drawing/2014/main" id="{A165DE03-E040-9FED-0D34-4075FACF9A15}"/>
              </a:ext>
            </a:extLst>
          </p:cNvPr>
          <p:cNvSpPr>
            <a:spLocks noGrp="1"/>
          </p:cNvSpPr>
          <p:nvPr>
            <p:ph sz="half" idx="1"/>
          </p:nvPr>
        </p:nvSpPr>
        <p:spPr/>
        <p:txBody>
          <a:bodyPr>
            <a:normAutofit/>
          </a:bodyPr>
          <a:lstStyle/>
          <a:p>
            <a:r>
              <a:rPr lang="el-GR" dirty="0"/>
              <a:t>Η Θεσσαλονίκη είναι η μεγαλύτερη σε έκταση και πληθυσμό πόλη της Μακεδονίας. Αποτελεί την έδρα του Δήμου Θεσσαλονίκης και της μητροπολιτικής περιοχής της Θεσσαλονίκης, του πολεοδομικού συγκροτήματος Θεσσαλονίκης καθώς και την έδρα της Περιφέρειας Κεντρικής Μακεδονίας και της Αποκεντρωμένης Διοίκησης Μακεδονίας - Θράκης. Πολιούχος της πόλης είναι ο μεγαλομάρτυρας Άγιος Δημήτριος.</a:t>
            </a:r>
          </a:p>
        </p:txBody>
      </p:sp>
      <p:pic>
        <p:nvPicPr>
          <p:cNvPr id="5" name="Θέση περιεχομένου 4">
            <a:extLst>
              <a:ext uri="{FF2B5EF4-FFF2-40B4-BE49-F238E27FC236}">
                <a16:creationId xmlns:a16="http://schemas.microsoft.com/office/drawing/2014/main" id="{7067D92A-17D8-306A-476C-3A899753610F}"/>
              </a:ext>
            </a:extLst>
          </p:cNvPr>
          <p:cNvPicPr>
            <a:picLocks noGrp="1" noChangeAspect="1"/>
          </p:cNvPicPr>
          <p:nvPr>
            <p:ph sz="half" idx="2"/>
          </p:nvPr>
        </p:nvPicPr>
        <p:blipFill>
          <a:blip r:embed="rId2"/>
          <a:stretch>
            <a:fillRect/>
          </a:stretch>
        </p:blipFill>
        <p:spPr>
          <a:xfrm>
            <a:off x="7313661" y="2603500"/>
            <a:ext cx="2614515" cy="3416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Θέση αριθμού διαφάνειας 3">
            <a:extLst>
              <a:ext uri="{FF2B5EF4-FFF2-40B4-BE49-F238E27FC236}">
                <a16:creationId xmlns:a16="http://schemas.microsoft.com/office/drawing/2014/main" id="{7A0EE78D-FC89-2B78-827D-6903E3256B26}"/>
              </a:ext>
            </a:extLst>
          </p:cNvPr>
          <p:cNvSpPr>
            <a:spLocks noGrp="1"/>
          </p:cNvSpPr>
          <p:nvPr>
            <p:ph type="sldNum" sz="quarter" idx="12"/>
          </p:nvPr>
        </p:nvSpPr>
        <p:spPr/>
        <p:txBody>
          <a:bodyPr/>
          <a:lstStyle/>
          <a:p>
            <a:fld id="{9A8F66AE-FB95-4077-9754-C41842E131D1}" type="slidenum">
              <a:rPr lang="el-GR" smtClean="0"/>
              <a:t>3</a:t>
            </a:fld>
            <a:endParaRPr lang="el-GR"/>
          </a:p>
        </p:txBody>
      </p:sp>
    </p:spTree>
    <p:extLst>
      <p:ext uri="{BB962C8B-B14F-4D97-AF65-F5344CB8AC3E}">
        <p14:creationId xmlns:p14="http://schemas.microsoft.com/office/powerpoint/2010/main" val="332260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C20D9A-297B-3F0C-FA7A-19CE84E63914}"/>
              </a:ext>
            </a:extLst>
          </p:cNvPr>
          <p:cNvSpPr>
            <a:spLocks noGrp="1"/>
          </p:cNvSpPr>
          <p:nvPr>
            <p:ph type="title"/>
          </p:nvPr>
        </p:nvSpPr>
        <p:spPr/>
        <p:txBody>
          <a:bodyPr/>
          <a:lstStyle/>
          <a:p>
            <a:r>
              <a:rPr lang="el-GR" dirty="0"/>
              <a:t>Αθήνα</a:t>
            </a:r>
          </a:p>
        </p:txBody>
      </p:sp>
      <p:pic>
        <p:nvPicPr>
          <p:cNvPr id="5" name="Θέση περιεχομένου 4">
            <a:extLst>
              <a:ext uri="{FF2B5EF4-FFF2-40B4-BE49-F238E27FC236}">
                <a16:creationId xmlns:a16="http://schemas.microsoft.com/office/drawing/2014/main" id="{1A1CF8F5-0781-945F-5385-34752D679250}"/>
              </a:ext>
            </a:extLst>
          </p:cNvPr>
          <p:cNvPicPr>
            <a:picLocks noGrp="1" noChangeAspect="1"/>
          </p:cNvPicPr>
          <p:nvPr>
            <p:ph sz="half" idx="1"/>
          </p:nvPr>
        </p:nvPicPr>
        <p:blipFill>
          <a:blip r:embed="rId2"/>
          <a:stretch>
            <a:fillRect/>
          </a:stretch>
        </p:blipFill>
        <p:spPr>
          <a:xfrm>
            <a:off x="1155700" y="3042264"/>
            <a:ext cx="4824413" cy="25387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6" name="Θέση περιεχομένου 5">
            <a:extLst>
              <a:ext uri="{FF2B5EF4-FFF2-40B4-BE49-F238E27FC236}">
                <a16:creationId xmlns:a16="http://schemas.microsoft.com/office/drawing/2014/main" id="{11D7F03B-AECD-D239-52EC-5CD64379828D}"/>
              </a:ext>
            </a:extLst>
          </p:cNvPr>
          <p:cNvGraphicFramePr>
            <a:graphicFrameLocks noGrp="1"/>
          </p:cNvGraphicFramePr>
          <p:nvPr>
            <p:ph sz="half" idx="2"/>
            <p:extLst>
              <p:ext uri="{D42A27DB-BD31-4B8C-83A1-F6EECF244321}">
                <p14:modId xmlns:p14="http://schemas.microsoft.com/office/powerpoint/2010/main" val="3341570164"/>
              </p:ext>
            </p:extLst>
          </p:nvPr>
        </p:nvGraphicFramePr>
        <p:xfrm>
          <a:off x="6208713" y="2603500"/>
          <a:ext cx="4824412"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Θέση αριθμού διαφάνειας 2">
            <a:extLst>
              <a:ext uri="{FF2B5EF4-FFF2-40B4-BE49-F238E27FC236}">
                <a16:creationId xmlns:a16="http://schemas.microsoft.com/office/drawing/2014/main" id="{AFE3C6C3-7E52-1604-805C-940E1FF9628A}"/>
              </a:ext>
            </a:extLst>
          </p:cNvPr>
          <p:cNvSpPr>
            <a:spLocks noGrp="1"/>
          </p:cNvSpPr>
          <p:nvPr>
            <p:ph type="sldNum" sz="quarter" idx="12"/>
          </p:nvPr>
        </p:nvSpPr>
        <p:spPr/>
        <p:txBody>
          <a:bodyPr/>
          <a:lstStyle/>
          <a:p>
            <a:fld id="{9A8F66AE-FB95-4077-9754-C41842E131D1}" type="slidenum">
              <a:rPr lang="el-GR" smtClean="0"/>
              <a:t>4</a:t>
            </a:fld>
            <a:endParaRPr lang="el-GR"/>
          </a:p>
        </p:txBody>
      </p:sp>
    </p:spTree>
    <p:extLst>
      <p:ext uri="{BB962C8B-B14F-4D97-AF65-F5344CB8AC3E}">
        <p14:creationId xmlns:p14="http://schemas.microsoft.com/office/powerpoint/2010/main" val="175944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921A1A-EA16-06DB-435F-F2998D86A35D}"/>
              </a:ext>
            </a:extLst>
          </p:cNvPr>
          <p:cNvSpPr>
            <a:spLocks noGrp="1"/>
          </p:cNvSpPr>
          <p:nvPr>
            <p:ph type="title"/>
          </p:nvPr>
        </p:nvSpPr>
        <p:spPr/>
        <p:txBody>
          <a:bodyPr/>
          <a:lstStyle/>
          <a:p>
            <a:r>
              <a:rPr lang="el-GR" dirty="0"/>
              <a:t>Χάρτης</a:t>
            </a:r>
          </a:p>
        </p:txBody>
      </p:sp>
      <p:pic>
        <p:nvPicPr>
          <p:cNvPr id="6" name="Θέση περιεχομένου 5" descr="Εικόνα που περιέχει κείμενο, χάρτης, άτομο&#10;&#10;Περιγραφή που δημιουργήθηκε αυτόματα">
            <a:extLst>
              <a:ext uri="{FF2B5EF4-FFF2-40B4-BE49-F238E27FC236}">
                <a16:creationId xmlns:a16="http://schemas.microsoft.com/office/drawing/2014/main" id="{7C57E7EB-F831-6BB8-5848-60636F6392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0444" y="1447800"/>
            <a:ext cx="4572000" cy="4572000"/>
          </a:xfrm>
        </p:spPr>
      </p:pic>
      <p:sp>
        <p:nvSpPr>
          <p:cNvPr id="4" name="Θέση κειμένου 3">
            <a:extLst>
              <a:ext uri="{FF2B5EF4-FFF2-40B4-BE49-F238E27FC236}">
                <a16:creationId xmlns:a16="http://schemas.microsoft.com/office/drawing/2014/main" id="{7332B5E0-724A-6686-A7D8-221201163A2D}"/>
              </a:ext>
            </a:extLst>
          </p:cNvPr>
          <p:cNvSpPr>
            <a:spLocks noGrp="1"/>
          </p:cNvSpPr>
          <p:nvPr>
            <p:ph type="body" sz="half" idx="2"/>
          </p:nvPr>
        </p:nvSpPr>
        <p:spPr/>
        <p:txBody>
          <a:bodyPr/>
          <a:lstStyle/>
          <a:p>
            <a:r>
              <a:rPr lang="el-GR" dirty="0"/>
              <a:t>Χώρα: Ελλάδα</a:t>
            </a:r>
          </a:p>
          <a:p>
            <a:r>
              <a:rPr lang="el-GR" dirty="0"/>
              <a:t>Πρωτεύουσα: Αθήνα</a:t>
            </a:r>
          </a:p>
          <a:p>
            <a:r>
              <a:rPr lang="el-GR" dirty="0"/>
              <a:t>Πληθυσμός: 10.432.481 </a:t>
            </a:r>
          </a:p>
          <a:p>
            <a:r>
              <a:rPr lang="el-GR" dirty="0"/>
              <a:t>Νόμισμα: Ευρώ (€)</a:t>
            </a:r>
          </a:p>
          <a:p>
            <a:endParaRPr lang="el-GR" dirty="0"/>
          </a:p>
          <a:p>
            <a:endParaRPr lang="el-GR" dirty="0"/>
          </a:p>
        </p:txBody>
      </p:sp>
      <p:sp>
        <p:nvSpPr>
          <p:cNvPr id="7" name="Θέση αριθμού διαφάνειας 6">
            <a:extLst>
              <a:ext uri="{FF2B5EF4-FFF2-40B4-BE49-F238E27FC236}">
                <a16:creationId xmlns:a16="http://schemas.microsoft.com/office/drawing/2014/main" id="{0CF627FA-0496-B772-677F-E7B8ABF8D789}"/>
              </a:ext>
            </a:extLst>
          </p:cNvPr>
          <p:cNvSpPr>
            <a:spLocks noGrp="1"/>
          </p:cNvSpPr>
          <p:nvPr>
            <p:ph type="sldNum" sz="quarter" idx="12"/>
          </p:nvPr>
        </p:nvSpPr>
        <p:spPr/>
        <p:txBody>
          <a:bodyPr/>
          <a:lstStyle/>
          <a:p>
            <a:fld id="{9A8F66AE-FB95-4077-9754-C41842E131D1}" type="slidenum">
              <a:rPr lang="el-GR" smtClean="0"/>
              <a:t>5</a:t>
            </a:fld>
            <a:endParaRPr lang="el-GR"/>
          </a:p>
        </p:txBody>
      </p:sp>
    </p:spTree>
    <p:extLst>
      <p:ext uri="{BB962C8B-B14F-4D97-AF65-F5344CB8AC3E}">
        <p14:creationId xmlns:p14="http://schemas.microsoft.com/office/powerpoint/2010/main" val="37677156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82</TotalTime>
  <Words>125</Words>
  <Application>Microsoft Office PowerPoint</Application>
  <PresentationFormat>Ευρεία οθόνη</PresentationFormat>
  <Paragraphs>51</Paragraphs>
  <Slides>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vt:i4>
      </vt:variant>
    </vt:vector>
  </HeadingPairs>
  <TitlesOfParts>
    <vt:vector size="10" baseType="lpstr">
      <vt:lpstr>Arial</vt:lpstr>
      <vt:lpstr>Calibri</vt:lpstr>
      <vt:lpstr>Century Gothic</vt:lpstr>
      <vt:lpstr>Wingdings 3</vt:lpstr>
      <vt:lpstr>Αίθουσα συσκέψεων "Ιόν"</vt:lpstr>
      <vt:lpstr>ΕΛΛΑΔΑ </vt:lpstr>
      <vt:lpstr>Κατάλογος Γεωγραφικών Διαμερισμάτων</vt:lpstr>
      <vt:lpstr>Θεσσαλονίκη</vt:lpstr>
      <vt:lpstr>Αθήνα</vt:lpstr>
      <vt:lpstr>Χάρτης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ΕΛΛΑΔΑ </dc:title>
  <dc:creator>carinos carinos</dc:creator>
  <cp:lastModifiedBy>carinos carinos</cp:lastModifiedBy>
  <cp:revision>1</cp:revision>
  <dcterms:created xsi:type="dcterms:W3CDTF">2022-12-10T15:28:13Z</dcterms:created>
  <dcterms:modified xsi:type="dcterms:W3CDTF">2022-12-17T18:00:11Z</dcterms:modified>
</cp:coreProperties>
</file>