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3960CF-23B2-0889-9F48-DAB494473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EF06AD-A58B-A065-1E51-C7C846BAC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0542D23-E59A-6A4C-19E7-2D34B821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6948DF-DBF8-16F7-02BF-D0C0EB13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0C94835-84CB-ACD9-CFA6-088B3F1F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A905A0-BE9C-CEAA-4BB7-5D397CD1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5856DCF-3EBD-7AA5-5A4E-6CA40E60D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6810ED-E13A-0586-DEA1-360EBC21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E7C7B4-1178-F272-4AB4-A44EA88E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2EEF7B-89AD-1787-EFF3-DB8C6D9F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451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6E77CC6-F4BB-43F4-B4C4-1D32B4D81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FE46CD5-3C39-F146-BB79-B1322E1E0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6CD8BB-6639-DE54-AAF8-A204DAB3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5A0CFA-ECD8-4DCF-2DB5-6A4D9DAC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5B0BA5-70C0-1E7F-7BF9-14BF5B45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592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4D4581-DB0C-E20F-18F9-066D25F4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86CBBB-A687-52C9-E710-2EF4F10E8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A8F5C5-6F2D-BC1F-0BE2-46E43D39A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4057AFA-6B94-81C0-2806-F8310D4C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87EBBA-CD7C-BBB5-F34A-620DF7EF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26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7A3932-65AA-3823-C6F0-B7A78BF0C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D09563B-E055-A4C8-C444-5AF4E790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7890CB-67CC-326E-32CD-A315E470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29985D-3FE8-C9EF-0839-109EA14B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F8F137-41EE-6D35-B810-0FDB7C2B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321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7C135A-2636-18F2-C7DF-72E5A447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0C92C6-5771-35CA-C6CB-EA3C51844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3A954C6-8605-D98B-88CA-B6A3D45B5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6B75E95-F2FC-A940-763C-BD9C65DA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808E1F-9FA8-A5DF-883C-D0FF7AAD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3C4503C-7F6F-0553-D44A-746C3B76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651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196B3C-DDB3-26F7-A655-C63CF15E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1C188D-4CE1-B021-F789-8F04922AE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ADB21E-ACDD-9CF1-412B-AF33EB9E6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E3D006F-058F-C59F-FCED-16BBFE55C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7F234A1-0FB3-0818-1C36-4C15D39E4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9A1D991-B02B-BB0C-DDF1-3CA9AF67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32DBE93-35C0-649F-E450-60B2A396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49E224B-F424-CC86-6CB0-91DEFEB5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108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9CA3F3-3CBA-E31A-505B-769DF0FD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82F31DF-3605-8F9F-D470-B4DE8A67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18FE868-FB28-F5AA-6574-C6D98F3E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913BC53-49D5-E3A2-21F2-384750CB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26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CB4B9F3-62D8-A61B-F5E5-65039CA6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CDB7AF3-B900-EA69-4593-D4E7141F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C0A66ED-94C4-09CB-6A69-E40B4FB4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03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59516-3DC3-B9A4-0F6D-284CCD86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06C509-9334-3E67-71A8-4B725DCB7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E9BE3B1-3BD9-3D8C-F8B2-2551E9D59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46BAB6-EDAB-2AF9-38DF-6E3AD14C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6B2BD9E-7B3A-760A-6B51-25D33DBA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CAFD3A3-2C23-EC55-3C61-19249A9B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25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1641A8-8896-5B36-3FA0-8F186779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7D7C0BD-880A-5EE2-57DA-B59127DD4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9925C2-BF3F-17A4-4DC6-9282F54C1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68A12B-DCB0-011A-4AF8-EE5EB532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D242BA-819D-C764-22D7-4C12DC94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8AC210-1762-1842-9039-AC9CC02F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846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0190FEC-2886-628A-A541-E9269DF5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4E1AB6B-A7AE-79A0-A09D-4EAE2B11D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0838E0-533F-F043-3573-9B23BAEEF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8607-BA0F-4F06-8367-78B62403EA79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C97743-9CF4-7ABB-5399-ACCF5AE8A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469489-1DC8-A145-2F81-AF796E344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5EE8-85EA-4D9C-9162-E2C3C91433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6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9E12284-0CC2-8656-FDD4-4A10CB2887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2F3FD492-9EB1-8E20-8A06-A55E2C1204FA}"/>
              </a:ext>
            </a:extLst>
          </p:cNvPr>
          <p:cNvCxnSpPr/>
          <p:nvPr/>
        </p:nvCxnSpPr>
        <p:spPr>
          <a:xfrm flipH="1">
            <a:off x="8646160" y="751840"/>
            <a:ext cx="169672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DC143E54-8F07-CC99-2BE2-71B52EF98AFF}"/>
              </a:ext>
            </a:extLst>
          </p:cNvPr>
          <p:cNvCxnSpPr/>
          <p:nvPr/>
        </p:nvCxnSpPr>
        <p:spPr>
          <a:xfrm flipH="1">
            <a:off x="7924800" y="3718560"/>
            <a:ext cx="169672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02FA7E1-7590-6FF7-FFC0-3CC2EB90F166}"/>
              </a:ext>
            </a:extLst>
          </p:cNvPr>
          <p:cNvCxnSpPr>
            <a:cxnSpLocks/>
          </p:cNvCxnSpPr>
          <p:nvPr/>
        </p:nvCxnSpPr>
        <p:spPr>
          <a:xfrm flipH="1" flipV="1">
            <a:off x="6766560" y="4632960"/>
            <a:ext cx="1209040" cy="16611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CFBA57C5-4A20-A840-F900-3EFF11BD39AB}"/>
              </a:ext>
            </a:extLst>
          </p:cNvPr>
          <p:cNvCxnSpPr>
            <a:cxnSpLocks/>
          </p:cNvCxnSpPr>
          <p:nvPr/>
        </p:nvCxnSpPr>
        <p:spPr>
          <a:xfrm>
            <a:off x="1210277" y="1625600"/>
            <a:ext cx="1390683" cy="1391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362DD539-72DE-E9D3-1177-AA6680FF8DC2}"/>
              </a:ext>
            </a:extLst>
          </p:cNvPr>
          <p:cNvCxnSpPr>
            <a:cxnSpLocks/>
          </p:cNvCxnSpPr>
          <p:nvPr/>
        </p:nvCxnSpPr>
        <p:spPr>
          <a:xfrm flipH="1">
            <a:off x="7244080" y="2321560"/>
            <a:ext cx="3098800" cy="1066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3408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Κλεάνθης carinos</dc:creator>
  <cp:lastModifiedBy>Κλεάνθης carinos</cp:lastModifiedBy>
  <cp:revision>1</cp:revision>
  <dcterms:created xsi:type="dcterms:W3CDTF">2023-01-08T15:31:13Z</dcterms:created>
  <dcterms:modified xsi:type="dcterms:W3CDTF">2023-01-08T15:34:55Z</dcterms:modified>
</cp:coreProperties>
</file>