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CA954CE-F275-CE12-BE93-81E70E7FFB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358A85A-78E6-7061-3B7D-546FD8B9C7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B9F434F-A8B1-F706-C803-125E86D10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3EF4-11F9-4E11-8AE3-85211016FEF5}" type="datetimeFigureOut">
              <a:rPr lang="el-GR" smtClean="0"/>
              <a:t>26/1/2023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5FB95E2-4420-761E-D171-96BC6CACA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FFD45D2-E89D-32FC-73AF-4CC965044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727F-B117-401C-A2C9-B65A720C24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813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551527-D266-C7F5-8FC6-C1554F9DB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A4890AA-E375-49B7-168A-DC5995725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6757B00-ACF7-FF50-7E19-C6CB89C86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3EF4-11F9-4E11-8AE3-85211016FEF5}" type="datetimeFigureOut">
              <a:rPr lang="el-GR" smtClean="0"/>
              <a:t>26/1/2023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E80959F-770D-DC2E-259D-F7BFF4F93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430E36D-762C-696B-8833-40C8FBF55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727F-B117-401C-A2C9-B65A720C24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14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080BD2F-F6F8-7655-A6D5-8E0EFCD53D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F9F88A4-DBC9-DB0C-796A-12A52FF3A1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D2185B6-3B06-BE8D-0B0A-2DFC7D758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3EF4-11F9-4E11-8AE3-85211016FEF5}" type="datetimeFigureOut">
              <a:rPr lang="el-GR" smtClean="0"/>
              <a:t>26/1/2023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2207BB9-EAFE-8B4A-2617-2772CD010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4ED9D5-C9E5-6A63-2E96-9B80ACDD5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727F-B117-401C-A2C9-B65A720C24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036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77D9E2-AE68-98FE-492B-86C44E04A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8B91181-AE68-4DAC-C509-1477294C0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5D1205C-F09D-9C85-6734-B54094DD5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3EF4-11F9-4E11-8AE3-85211016FEF5}" type="datetimeFigureOut">
              <a:rPr lang="el-GR" smtClean="0"/>
              <a:t>26/1/2023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2B83CBA-6F7C-A2C3-3BD7-8052FD5C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3FEF33A-E333-2995-6DD4-780D99B1B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727F-B117-401C-A2C9-B65A720C24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590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3AD7A0-9BA3-6652-CF7C-703767720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1DF5E49-A125-D94C-6343-DC9647FE7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9D053DC-5F55-8042-4B49-D537C7109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3EF4-11F9-4E11-8AE3-85211016FEF5}" type="datetimeFigureOut">
              <a:rPr lang="el-GR" smtClean="0"/>
              <a:t>26/1/2023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9B8FA52-66A3-D04C-6963-CE2D27556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A83A57C-E399-980F-6F58-AB7E5840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727F-B117-401C-A2C9-B65A720C24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410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922CDC-E049-84FD-CCF7-12FF5D062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1CCED6-372E-94E9-DDDA-6EF91A8487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2D5399E-F887-28AA-7954-05AA887B7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BE26F4F-5E28-7C62-4C69-84A265FB2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3EF4-11F9-4E11-8AE3-85211016FEF5}" type="datetimeFigureOut">
              <a:rPr lang="el-GR" smtClean="0"/>
              <a:t>26/1/2023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F13D179-1B2C-BC9A-6FB1-B0119ACB8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A9BF305-3F94-CC8C-37D3-37ED31F44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727F-B117-401C-A2C9-B65A720C24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110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1424B7-4CA8-09A1-1700-925EF719B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CA00810-F1BB-858D-5FD5-264F17864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BFF7F8D-33D4-9F3D-E214-64ED9ED6A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7EE1D1E-A8C6-F23E-8466-2CEA513566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54C6648-2C61-85CD-E556-C1D3D411AD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DCE4837-6BF0-C4F5-D66D-33CD0F44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3EF4-11F9-4E11-8AE3-85211016FEF5}" type="datetimeFigureOut">
              <a:rPr lang="el-GR" smtClean="0"/>
              <a:t>26/1/2023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5B3302C-3B69-4DC1-39E6-7DF813BEF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48C6E150-D668-5927-E6E9-B09CBF350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727F-B117-401C-A2C9-B65A720C24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309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BC1061-E46A-558B-593F-8EAD38DDC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3290D29-3C3A-BFF9-D69B-4592999CE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3EF4-11F9-4E11-8AE3-85211016FEF5}" type="datetimeFigureOut">
              <a:rPr lang="el-GR" smtClean="0"/>
              <a:t>26/1/2023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38A07D1-A1F8-6E48-1334-9F377226D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48AC0B3-FCD8-2748-4BC0-03CCB1DC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727F-B117-401C-A2C9-B65A720C24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043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2393E34-6C63-B8D9-0286-6E0CB9A7D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3EF4-11F9-4E11-8AE3-85211016FEF5}" type="datetimeFigureOut">
              <a:rPr lang="el-GR" smtClean="0"/>
              <a:t>26/1/2023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99DD5BC2-3D02-56B6-9B6D-81C475A46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B1D5083-E515-7DE6-407F-A34D7B27A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727F-B117-401C-A2C9-B65A720C24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3356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B0E1DD-87B8-3C77-16AE-A490C3368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127C794-696B-23B3-10DB-3D6FE8B22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B4A8D95-5EB6-FF43-C068-DB9B6AABB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03EE66B-EB96-3F83-A5CE-1BD38596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3EF4-11F9-4E11-8AE3-85211016FEF5}" type="datetimeFigureOut">
              <a:rPr lang="el-GR" smtClean="0"/>
              <a:t>26/1/2023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E799819-B21D-00CC-7658-268AEE551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B80697D-E6F6-66E7-E51D-557E0DFDE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727F-B117-401C-A2C9-B65A720C24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671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DAC6B0-4F69-74A5-74DE-8AAE4747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A5EC102-0C35-D7D5-7195-D6758944BF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B30D15C-AAA5-2A71-5E63-CE8753DE3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71EEBAC-3DC1-425F-8827-3AB4E397E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3EF4-11F9-4E11-8AE3-85211016FEF5}" type="datetimeFigureOut">
              <a:rPr lang="el-GR" smtClean="0"/>
              <a:t>26/1/2023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4FE38D7-C35D-C845-B7FC-FCD03BA75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F8BD55A-9B82-BD69-75B1-258681AB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727F-B117-401C-A2C9-B65A720C24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047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42181749-27F6-9FF5-9BE5-4988F2834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B8FECE6-6FF4-BED8-2DAB-0C38019CE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CE2497B-36AC-209B-6A15-56E067ABA7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D3EF4-11F9-4E11-8AE3-85211016FEF5}" type="datetimeFigureOut">
              <a:rPr lang="el-GR" smtClean="0"/>
              <a:t>26/1/2023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F17FE45-2955-CD50-338D-21900B7E2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69BA796-3E9C-7402-9318-78AB42210E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C727F-B117-401C-A2C9-B65A720C24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989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8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10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12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14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16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94897F85-EBDC-281D-8F5B-1ED0FE74A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555" y="0"/>
            <a:ext cx="11168746" cy="6858000"/>
          </a:xfrm>
          <a:prstGeom prst="rect">
            <a:avLst/>
          </a:prstGeom>
          <a:ln>
            <a:noFill/>
          </a:ln>
        </p:spPr>
      </p:pic>
      <p:cxnSp>
        <p:nvCxnSpPr>
          <p:cNvPr id="6" name="Ευθύγραμμο βέλος σύνδεσης 5">
            <a:extLst>
              <a:ext uri="{FF2B5EF4-FFF2-40B4-BE49-F238E27FC236}">
                <a16:creationId xmlns:a16="http://schemas.microsoft.com/office/drawing/2014/main" id="{5EB2157B-E788-5D62-7819-6D6BBA50B9AC}"/>
              </a:ext>
            </a:extLst>
          </p:cNvPr>
          <p:cNvCxnSpPr/>
          <p:nvPr/>
        </p:nvCxnSpPr>
        <p:spPr>
          <a:xfrm flipH="1" flipV="1">
            <a:off x="1503459" y="1182221"/>
            <a:ext cx="1696720" cy="768499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>
            <a:extLst>
              <a:ext uri="{FF2B5EF4-FFF2-40B4-BE49-F238E27FC236}">
                <a16:creationId xmlns:a16="http://schemas.microsoft.com/office/drawing/2014/main" id="{23ECA4E3-2EC6-95A3-C88E-3B617C549875}"/>
              </a:ext>
            </a:extLst>
          </p:cNvPr>
          <p:cNvCxnSpPr>
            <a:cxnSpLocks/>
          </p:cNvCxnSpPr>
          <p:nvPr/>
        </p:nvCxnSpPr>
        <p:spPr>
          <a:xfrm flipV="1">
            <a:off x="9286019" y="1182221"/>
            <a:ext cx="1146281" cy="1152748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id="{6D7ED65C-86D1-4020-8D7D-157565EC3FFD}"/>
              </a:ext>
            </a:extLst>
          </p:cNvPr>
          <p:cNvCxnSpPr>
            <a:cxnSpLocks/>
          </p:cNvCxnSpPr>
          <p:nvPr/>
        </p:nvCxnSpPr>
        <p:spPr>
          <a:xfrm>
            <a:off x="9509539" y="5466080"/>
            <a:ext cx="922761" cy="109728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Ευθύγραμμο βέλος σύνδεσης 15">
            <a:extLst>
              <a:ext uri="{FF2B5EF4-FFF2-40B4-BE49-F238E27FC236}">
                <a16:creationId xmlns:a16="http://schemas.microsoft.com/office/drawing/2014/main" id="{AB2F7ECB-203B-68A8-C293-12631FBA5939}"/>
              </a:ext>
            </a:extLst>
          </p:cNvPr>
          <p:cNvCxnSpPr>
            <a:cxnSpLocks/>
            <a:endCxn id="4" idx="1"/>
          </p:cNvCxnSpPr>
          <p:nvPr/>
        </p:nvCxnSpPr>
        <p:spPr>
          <a:xfrm flipH="1" flipV="1">
            <a:off x="1006555" y="3429000"/>
            <a:ext cx="1970104" cy="117348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42009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Ευρεία οθόνη</PresentationFormat>
  <Paragraphs>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Κλεάνθης carinos</dc:creator>
  <cp:lastModifiedBy>Κλεάνθης carinos</cp:lastModifiedBy>
  <cp:revision>1</cp:revision>
  <dcterms:created xsi:type="dcterms:W3CDTF">2023-01-26T16:32:20Z</dcterms:created>
  <dcterms:modified xsi:type="dcterms:W3CDTF">2023-01-26T16:36:16Z</dcterms:modified>
</cp:coreProperties>
</file>