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61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A6355F-2A9D-ABF3-FDB3-5AC08C3655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0DA2B91-1A99-B7B0-CA32-9EB92C05C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68EE9EE-B3DE-D6D2-A6B2-42304ED95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55C-D10B-491F-A7D6-E764CE0765BC}" type="datetimeFigureOut">
              <a:rPr lang="el-GR" smtClean="0"/>
              <a:t>20/01/2023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A3C4E92-819D-624C-2C89-ADA135EBD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7D12F4A-2113-6FF3-E4CD-49389BBF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7EAD-B475-4DBE-9C41-B13BE31E1C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241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077B61-CB38-8050-EEE3-11B78EDFB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141DA8F-826B-8AEE-3BC9-609067FE7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7A5D9B1-A214-17DF-8E99-081DCA22A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55C-D10B-491F-A7D6-E764CE0765BC}" type="datetimeFigureOut">
              <a:rPr lang="el-GR" smtClean="0"/>
              <a:t>20/01/2023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DA22992-E683-B48E-5FEB-4B39DD7CD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E832272-C864-3EB5-ACAE-D7AB9094D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7EAD-B475-4DBE-9C41-B13BE31E1C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021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88DD9ED-D475-B9E8-FD5D-9DB9CB71EA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E662A69-F23F-4CAA-292B-EA467DF73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961A316-B4CB-5163-FE67-053B69CE2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55C-D10B-491F-A7D6-E764CE0765BC}" type="datetimeFigureOut">
              <a:rPr lang="el-GR" smtClean="0"/>
              <a:t>20/01/2023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23E645E-3C97-2619-5625-FCD4D0B01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FAE3096-9773-86B5-A831-39E91607E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7EAD-B475-4DBE-9C41-B13BE31E1C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513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B9FB92-A232-EB30-1ED4-398830FBD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78F54A8-BF20-64AD-00F2-094EFA29C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798FAE2-A83E-3D2C-5879-6DACBD664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55C-D10B-491F-A7D6-E764CE0765BC}" type="datetimeFigureOut">
              <a:rPr lang="el-GR" smtClean="0"/>
              <a:t>20/01/2023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1A28A41-BFAE-5784-98BF-D2DF7E57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4DAD1E4-A4CC-37D9-7DDA-042D4E7ED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7EAD-B475-4DBE-9C41-B13BE31E1C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414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D7CB97-93FB-231D-A015-071405B22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C7180ED-E645-A79C-BDDC-08FD558C9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1F561BD-BCC7-BC42-D0F9-975CCF3A3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55C-D10B-491F-A7D6-E764CE0765BC}" type="datetimeFigureOut">
              <a:rPr lang="el-GR" smtClean="0"/>
              <a:t>20/01/2023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C974DB7-4B40-C986-2CF8-62D50B6A6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D3FD74D-014F-3598-6F26-89A82220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7EAD-B475-4DBE-9C41-B13BE31E1C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64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E5B2C2-F4AD-12B7-EEFC-8EAD990E0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60116EE-6C9E-960E-80AE-C918A33CAA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6C2DBB1-AE96-356F-25CC-691896EFF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2FFAED7-0C93-66AB-BE19-35E66DC96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55C-D10B-491F-A7D6-E764CE0765BC}" type="datetimeFigureOut">
              <a:rPr lang="el-GR" smtClean="0"/>
              <a:t>20/01/2023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1F658AE-6BE9-E614-0E21-1B1CC9FCF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85CCC53-3CA3-6007-B111-FC404AB2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7EAD-B475-4DBE-9C41-B13BE31E1C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009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F0169D-1004-10DE-E972-43B5298D3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33EEDB5-4A64-B9AB-EADD-B23091A18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AB271A3-3CB6-FA09-DE24-6D7BA50C0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486D6CA-1AA7-3B2D-7D90-8F82B5CAE1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FCA1462-41EF-4D37-17B3-73EE26CDA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590CC40-D56A-1AE1-298C-7B2657A79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55C-D10B-491F-A7D6-E764CE0765BC}" type="datetimeFigureOut">
              <a:rPr lang="el-GR" smtClean="0"/>
              <a:t>20/01/2023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FC229E7-5AC0-F782-A6D4-22D743042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45B1049-DEF2-1AE9-E28F-2032F587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7EAD-B475-4DBE-9C41-B13BE31E1C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934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C91EB4-739A-B160-3D6F-8741FDBF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0719B17-D96B-C7C5-D3BA-76FB7CC39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55C-D10B-491F-A7D6-E764CE0765BC}" type="datetimeFigureOut">
              <a:rPr lang="el-GR" smtClean="0"/>
              <a:t>20/01/2023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9205739-3FDB-7BB2-2A9E-ED7F240A7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BF104A5-8B5E-342B-2162-2406488C9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7EAD-B475-4DBE-9C41-B13BE31E1C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44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2CFC3E0-A3E2-23B8-5091-B6B4BD16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55C-D10B-491F-A7D6-E764CE0765BC}" type="datetimeFigureOut">
              <a:rPr lang="el-GR" smtClean="0"/>
              <a:t>20/01/2023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E6C0ED0-ED67-6862-B81B-F2C82E8B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E4801A7-30F4-C16F-33CE-887AFE50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7EAD-B475-4DBE-9C41-B13BE31E1C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965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E2BE9B-D718-74DF-83B1-0691C1CF0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825512-6640-9016-7886-97B3E8E9C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FED3F3F-24D1-554A-8966-29D4F7AC6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1EF1E78-5507-0711-67DC-2712143DC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55C-D10B-491F-A7D6-E764CE0765BC}" type="datetimeFigureOut">
              <a:rPr lang="el-GR" smtClean="0"/>
              <a:t>20/01/2023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13385EC-0177-7EAE-7AB8-DCD6EA029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8970A4B-3323-27FE-A8B4-BDD0E1A14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7EAD-B475-4DBE-9C41-B13BE31E1C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87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A7393F-B94F-FD3F-8C64-57E5CE422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980E5667-4AB8-7571-C781-1F56AA27D5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F78BFC4-68B5-1DB8-851E-554D2E721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7CFD9D6-1AD2-FD96-0A67-1DA2459B6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8355C-D10B-491F-A7D6-E764CE0765BC}" type="datetimeFigureOut">
              <a:rPr lang="el-GR" smtClean="0"/>
              <a:t>20/01/2023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C846256-886C-9E59-C2C4-76650720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64BE847-0803-5A1F-78CA-86B2BBD00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87EAD-B475-4DBE-9C41-B13BE31E1C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498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FD97AB4-E5F4-E526-0F57-187E1A2F7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8C289DC-D960-DFA9-FBDF-99B2250D7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7B67948-A75C-CE01-EFCC-C3B533D065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8355C-D10B-491F-A7D6-E764CE0765BC}" type="datetimeFigureOut">
              <a:rPr lang="el-GR" smtClean="0"/>
              <a:t>20/01/2023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531CB0A-7E33-28D8-7486-40D85C2051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D3DB46A-1200-047E-1B45-8BFE40F4A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87EAD-B475-4DBE-9C41-B13BE31E1C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094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72E8BC71-AE16-CAE4-D880-EFCA09CC5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4152" y="0"/>
            <a:ext cx="13990424" cy="7506586"/>
          </a:xfrm>
          <a:prstGeom prst="rect">
            <a:avLst/>
          </a:prstGeom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3F0B5497-BCEF-3386-492A-81F4196955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3619" y="1541720"/>
            <a:ext cx="9037674" cy="29089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06F2941-54AE-FE03-5C65-039F1390BFF7}"/>
              </a:ext>
            </a:extLst>
          </p:cNvPr>
          <p:cNvSpPr txBox="1"/>
          <p:nvPr/>
        </p:nvSpPr>
        <p:spPr>
          <a:xfrm>
            <a:off x="589660" y="179462"/>
            <a:ext cx="10716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latin typeface="Comic Sans MS" panose="030F0702030302020204" pitchFamily="66" charset="0"/>
              </a:rPr>
              <a:t>Φ _</a:t>
            </a:r>
            <a:r>
              <a:rPr lang="en-US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 _</a:t>
            </a:r>
            <a:r>
              <a:rPr lang="en-US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 _</a:t>
            </a:r>
            <a:r>
              <a:rPr lang="en-US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 _</a:t>
            </a:r>
            <a:r>
              <a:rPr lang="en-US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 </a:t>
            </a:r>
            <a:r>
              <a:rPr lang="en-US" sz="2000" b="1" dirty="0">
                <a:latin typeface="Comic Sans MS" panose="030F0702030302020204" pitchFamily="66" charset="0"/>
              </a:rPr>
              <a:t>_  _ </a:t>
            </a:r>
            <a:r>
              <a:rPr lang="el-GR" sz="2000" b="1" dirty="0">
                <a:latin typeface="Comic Sans MS" panose="030F0702030302020204" pitchFamily="66" charset="0"/>
              </a:rPr>
              <a:t>    Υ _</a:t>
            </a:r>
            <a:r>
              <a:rPr lang="en-US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 _</a:t>
            </a:r>
            <a:r>
              <a:rPr lang="en-US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 _</a:t>
            </a:r>
            <a:r>
              <a:rPr lang="en-US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 _</a:t>
            </a:r>
            <a:r>
              <a:rPr lang="en-US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 _</a:t>
            </a:r>
            <a:r>
              <a:rPr lang="en-US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 _</a:t>
            </a:r>
            <a:r>
              <a:rPr lang="en-US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 _</a:t>
            </a:r>
            <a:r>
              <a:rPr lang="en-US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 _</a:t>
            </a:r>
            <a:r>
              <a:rPr lang="en-US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 _</a:t>
            </a:r>
            <a:r>
              <a:rPr lang="en-US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>
                <a:latin typeface="Comic Sans MS" panose="030F0702030302020204" pitchFamily="66" charset="0"/>
              </a:rPr>
              <a:t> _  ή αλλιώς  </a:t>
            </a:r>
            <a:r>
              <a:rPr lang="en-US" sz="2000" b="1" dirty="0">
                <a:latin typeface="Comic Sans MS" panose="030F0702030302020204" pitchFamily="66" charset="0"/>
              </a:rPr>
              <a:t>L _  _  _  _  _ 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718A9500-6E13-0265-29B9-DBE7DA8C3ED8}"/>
              </a:ext>
            </a:extLst>
          </p:cNvPr>
          <p:cNvSpPr/>
          <p:nvPr/>
        </p:nvSpPr>
        <p:spPr>
          <a:xfrm>
            <a:off x="1932414" y="927863"/>
            <a:ext cx="80309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spc="50" dirty="0">
                <a:ln w="28575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Τ.Π.Ε. ΔΗΜΟΤΙΚΟ ΣΧΟΛΕΙΟ</a:t>
            </a:r>
          </a:p>
        </p:txBody>
      </p:sp>
    </p:spTree>
    <p:extLst>
      <p:ext uri="{BB962C8B-B14F-4D97-AF65-F5344CB8AC3E}">
        <p14:creationId xmlns:p14="http://schemas.microsoft.com/office/powerpoint/2010/main" val="359487557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34</Words>
  <Application>Microsoft Office PowerPoint</Application>
  <PresentationFormat>Ευρεία οθόνη</PresentationFormat>
  <Paragraphs>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carinos carinos</dc:creator>
  <cp:lastModifiedBy>carinos carinos</cp:lastModifiedBy>
  <cp:revision>1</cp:revision>
  <dcterms:created xsi:type="dcterms:W3CDTF">2023-01-20T16:08:04Z</dcterms:created>
  <dcterms:modified xsi:type="dcterms:W3CDTF">2023-01-20T16:22:35Z</dcterms:modified>
</cp:coreProperties>
</file>