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λεάνθης carinos" userId="a07af5b6788d318a" providerId="LiveId" clId="{B6AFE581-24F4-42C1-B724-69B4C0A51083}"/>
    <pc:docChg chg="modSld">
      <pc:chgData name="Κλεάνθης carinos" userId="a07af5b6788d318a" providerId="LiveId" clId="{B6AFE581-24F4-42C1-B724-69B4C0A51083}" dt="2024-09-28T15:11:26.323" v="5" actId="1076"/>
      <pc:docMkLst>
        <pc:docMk/>
      </pc:docMkLst>
      <pc:sldChg chg="modSp mod">
        <pc:chgData name="Κλεάνθης carinos" userId="a07af5b6788d318a" providerId="LiveId" clId="{B6AFE581-24F4-42C1-B724-69B4C0A51083}" dt="2024-09-28T15:11:26.323" v="5" actId="1076"/>
        <pc:sldMkLst>
          <pc:docMk/>
          <pc:sldMk cId="2817817803" sldId="256"/>
        </pc:sldMkLst>
        <pc:spChg chg="mod">
          <ac:chgData name="Κλεάνθης carinos" userId="a07af5b6788d318a" providerId="LiveId" clId="{B6AFE581-24F4-42C1-B724-69B4C0A51083}" dt="2024-09-28T15:11:11.765" v="3" actId="14100"/>
          <ac:spMkLst>
            <pc:docMk/>
            <pc:sldMk cId="2817817803" sldId="256"/>
            <ac:spMk id="8" creationId="{6BAC12BE-3E6C-73CE-63EB-8E7F5C726287}"/>
          </ac:spMkLst>
        </pc:spChg>
        <pc:spChg chg="mod">
          <ac:chgData name="Κλεάνθης carinos" userId="a07af5b6788d318a" providerId="LiveId" clId="{B6AFE581-24F4-42C1-B724-69B4C0A51083}" dt="2024-09-28T15:11:26.323" v="5" actId="1076"/>
          <ac:spMkLst>
            <pc:docMk/>
            <pc:sldMk cId="2817817803" sldId="256"/>
            <ac:spMk id="9" creationId="{DF333688-4AFD-432D-7CDD-9154C8DCFA05}"/>
          </ac:spMkLst>
        </pc:spChg>
        <pc:picChg chg="mod">
          <ac:chgData name="Κλεάνθης carinos" userId="a07af5b6788d318a" providerId="LiveId" clId="{B6AFE581-24F4-42C1-B724-69B4C0A51083}" dt="2024-09-28T15:11:02.600" v="1" actId="1076"/>
          <ac:picMkLst>
            <pc:docMk/>
            <pc:sldMk cId="2817817803" sldId="256"/>
            <ac:picMk id="7" creationId="{C626BE84-1C9B-E2C4-A896-7B16EBB1C7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8878-6D29-4F8D-99D4-3AFB11043C5D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208D5-46BB-46D5-B93C-F58DDA7856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9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ACDE89-7BB3-2CA0-5350-29CC1CD70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EB9D99B-B9D4-9EEE-DD6A-A408A9ABF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74BC23-972E-0059-4AB2-81A03A7E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098742-1F0C-9C2A-981A-5A9A54CD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019E5E-CEC5-43AB-BFC6-71D390BA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88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18835F-7A9D-2868-4BA0-EEB1C33D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52738F-17A0-F91C-0FBB-11541966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38D5A0-E52C-49CB-4746-F444CA9D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A49FD0-BC2F-8D8A-A3FF-DD2097B5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F0A329-CABB-B8B6-B95A-A2FAEA1E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94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97531DF-9031-D5C6-33B2-FE21FC037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C779D33-FC3A-9636-A332-624A5E78E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22B25A-6368-14C4-19AD-F43A744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23CB83-A9BB-9DD8-AA9C-88DA1C3D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0F958B-A2A9-9CB4-D016-F78B3D2D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96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217326-38DB-076E-4FCC-6BA85F8E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15FDEC-8953-31B8-F46C-B76E71086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02B4E9-BBE4-08D0-BBCE-ED7D084A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40973D-F879-119F-002B-39BA2AF9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E03BF9-5252-8D52-DD4D-0834A8FA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94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07064F-E11B-A086-9FC5-8CE644D0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95D16EB-FFEE-3A75-01D8-67D2BB11C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89CFBA-6BF8-C7B6-B052-61B18664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DE9561-030F-EF11-D9E7-2894952A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B51075-9EB1-B587-73FC-DE1F813E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52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3EA279-3BDF-00BA-B888-3077F172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613693-5078-0466-2D14-E1BFF448B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60428D-667D-1BA9-C4C9-9C5E2FC92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1FDB80-623D-3D45-6D8E-FFA3A1F3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11D1AD-E997-30ED-BB4B-011BAA7A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431CF5-BA87-40ED-F8ED-451A01C4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6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F1A346-DC82-689A-9235-77FBDF83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3CC8A5C-DE4B-7DF1-9F81-09B585742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D9DAB73-66CA-70B7-E9D9-3012EF334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375D9D4-355A-02DD-D132-EE84E0EA5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A9B01E2-5305-D9A9-0394-71B792B67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951FFEF-3768-2675-73F8-E8A63FA2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96D5470-97A8-0FA7-4A13-6AEEFD5B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B83F45-D3EB-9E8A-DFBB-FB0A9576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0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55064-3072-7C4A-D73B-39C40FA0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95FDD09-5488-D566-C3BF-8AFD94B0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13C2E5C-C349-513A-2B48-77839ACC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53D6348-135F-6206-B9D0-4CBEDFDA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36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807FD87-9EC8-94EF-9378-06A1BF11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63CA10C-B2C3-9DC0-0994-D80069DB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33A3A2-5680-33C5-3CA5-296EBDCE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19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1A15BB-200B-84D5-45D1-0AA0441A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7FC27D-9B30-7F1A-DD8F-7B7D7F86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AEC504-A660-C08A-39EE-3AAF4A58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BE26F5-73A2-2BFB-80EA-A096AB7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2398231-7310-540A-CD21-88F5BFA1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D56F71-CFE0-1797-C847-8ED70E93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1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2ADBC2-DBD9-8594-B3EF-312A0D6C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A71CE27-C488-F3E3-2647-51B4FA048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7DB9B1-1288-5426-B6C6-D020015F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26D88E-D771-EDDC-3C59-2B5CBDDF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906A1E-EFCE-91DD-82C0-C1BC63FE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1250415-165F-5802-DC8A-2ADB968A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05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548777B-A6EC-D1D8-23EE-21DE4288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556812-CCA0-98C0-49EA-53CB93FB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DC691D-4B7E-5130-8AD7-5732BAA9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DE1E2-CDD0-4E1B-B57B-7F0F6B0A1EC4}" type="datetimeFigureOut">
              <a:rPr lang="el-GR" smtClean="0"/>
              <a:t>28/09/2024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149FE6-DDEC-CA2F-A5F9-8A1556396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6BA336-C51B-CCB6-6373-2D62AEA53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D3CD7-2CF5-4E2A-8DFF-231352082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9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C626BE84-1C9B-E2C4-A896-7B16EBB1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66" y="0"/>
            <a:ext cx="12353731" cy="6839905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BAC12BE-3E6C-73CE-63EB-8E7F5C726287}"/>
              </a:ext>
            </a:extLst>
          </p:cNvPr>
          <p:cNvSpPr/>
          <p:nvPr/>
        </p:nvSpPr>
        <p:spPr>
          <a:xfrm>
            <a:off x="6438123" y="372565"/>
            <a:ext cx="5915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ΤΠΕ ΔΗΜΟΤΙΚΟ</a:t>
            </a:r>
            <a:endParaRPr lang="el-GR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DF333688-4AFD-432D-7CDD-9154C8DC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4053" y="6120310"/>
            <a:ext cx="4114800" cy="365125"/>
          </a:xfrm>
        </p:spPr>
        <p:txBody>
          <a:bodyPr/>
          <a:lstStyle/>
          <a:p>
            <a:r>
              <a:rPr lang="el-GR" dirty="0"/>
              <a:t>ΚΛΕΑΝΘΗΣ ΜΠΕΝΑΒΙΔΗΣ </a:t>
            </a:r>
            <a:br>
              <a:rPr lang="el-GR" dirty="0"/>
            </a:br>
            <a:r>
              <a:rPr lang="el-GR" dirty="0"/>
              <a:t>ΤΠΕ - ΠΛΗΡΟΦΟΡΙΚΗ ΠΕ86-ΠΕ86ΕΑΕ</a:t>
            </a:r>
          </a:p>
        </p:txBody>
      </p:sp>
    </p:spTree>
    <p:extLst>
      <p:ext uri="{BB962C8B-B14F-4D97-AF65-F5344CB8AC3E}">
        <p14:creationId xmlns:p14="http://schemas.microsoft.com/office/powerpoint/2010/main" val="281781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520AB6E-4AAC-74CE-1550-86DD76BA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525"/>
            <a:ext cx="9753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015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Ευρεία οθόνη</PresentationFormat>
  <Paragraphs>2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Κλεάνθης carinos</dc:creator>
  <cp:lastModifiedBy>Κλεάνθης carinos</cp:lastModifiedBy>
  <cp:revision>1</cp:revision>
  <dcterms:created xsi:type="dcterms:W3CDTF">2024-09-28T15:06:48Z</dcterms:created>
  <dcterms:modified xsi:type="dcterms:W3CDTF">2024-09-28T15:11:27Z</dcterms:modified>
</cp:coreProperties>
</file>