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0878d51d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0878d51d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39850" y="0"/>
            <a:ext cx="8520600" cy="5885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600" dirty="0" smtClean="0"/>
              <a:t>Βρες τα </a:t>
            </a:r>
            <a:r>
              <a:rPr lang="el-GR" sz="3600" dirty="0" smtClean="0"/>
              <a:t>όμοια </a:t>
            </a:r>
            <a:r>
              <a:rPr lang="el-GR" sz="3600" dirty="0" smtClean="0"/>
              <a:t>δώρα</a:t>
            </a:r>
            <a:endParaRPr sz="3600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5863" y="1160474"/>
            <a:ext cx="478525" cy="57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r="-41302" b="-15526"/>
          <a:stretch/>
        </p:blipFill>
        <p:spPr>
          <a:xfrm>
            <a:off x="282793" y="1049868"/>
            <a:ext cx="1050850" cy="10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3039" y="681549"/>
            <a:ext cx="1317800" cy="157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5360" y="0"/>
            <a:ext cx="2658100" cy="31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690" y="2521563"/>
            <a:ext cx="478525" cy="57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6414" y="2362048"/>
            <a:ext cx="1769952" cy="21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6;p13"/>
          <p:cNvPicPr preferRelativeResize="0"/>
          <p:nvPr/>
        </p:nvPicPr>
        <p:blipFill rotWithShape="1">
          <a:blip r:embed="rId3">
            <a:alphaModFix/>
          </a:blip>
          <a:srcRect r="-41302" b="-15526"/>
          <a:stretch/>
        </p:blipFill>
        <p:spPr>
          <a:xfrm>
            <a:off x="288048" y="1065633"/>
            <a:ext cx="1050850" cy="10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7972" y="2593276"/>
            <a:ext cx="1769952" cy="21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301" y="3565605"/>
            <a:ext cx="1317800" cy="157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5900" y="1960775"/>
            <a:ext cx="2658100" cy="31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017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      Βάλε τα αντικείμενα στη σωστή </a:t>
            </a:r>
            <a:r>
              <a:rPr lang="en" dirty="0" smtClean="0"/>
              <a:t>ομάδα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Ίδιο σχήμα, ίδιο μέγεθος, διαφορετικό χρώμα</a:t>
            </a:r>
            <a:br>
              <a:rPr lang="el-GR" dirty="0" smtClean="0"/>
            </a:br>
            <a:r>
              <a:rPr lang="el-GR" b="1" dirty="0" smtClean="0"/>
              <a:t>Μεγάλα </a:t>
            </a:r>
            <a:r>
              <a:rPr lang="el-GR" dirty="0" smtClean="0"/>
              <a:t>                                 </a:t>
            </a:r>
            <a:r>
              <a:rPr lang="el-GR" b="1" dirty="0" smtClean="0"/>
              <a:t> Μικρά</a:t>
            </a:r>
            <a:endParaRPr b="1" dirty="0"/>
          </a:p>
        </p:txBody>
      </p:sp>
      <p:sp>
        <p:nvSpPr>
          <p:cNvPr id="65" name="Google Shape;65;p14"/>
          <p:cNvSpPr txBox="1"/>
          <p:nvPr/>
        </p:nvSpPr>
        <p:spPr>
          <a:xfrm>
            <a:off x="962600" y="2744150"/>
            <a:ext cx="73332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3 - Έλλειψη"/>
          <p:cNvSpPr/>
          <p:nvPr/>
        </p:nvSpPr>
        <p:spPr>
          <a:xfrm>
            <a:off x="830317" y="1208690"/>
            <a:ext cx="3153104" cy="2753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5186855" y="1229709"/>
            <a:ext cx="3153104" cy="28903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Καρδιά"/>
          <p:cNvSpPr/>
          <p:nvPr/>
        </p:nvSpPr>
        <p:spPr>
          <a:xfrm>
            <a:off x="365234" y="4036276"/>
            <a:ext cx="914400" cy="914400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Καρδιά"/>
          <p:cNvSpPr/>
          <p:nvPr/>
        </p:nvSpPr>
        <p:spPr>
          <a:xfrm>
            <a:off x="6461234" y="4229100"/>
            <a:ext cx="914400" cy="914400"/>
          </a:xfrm>
          <a:prstGeom prst="hear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9" name="8 - Καρδιά"/>
          <p:cNvSpPr/>
          <p:nvPr/>
        </p:nvSpPr>
        <p:spPr>
          <a:xfrm>
            <a:off x="4171393" y="1406769"/>
            <a:ext cx="743506" cy="656591"/>
          </a:xfrm>
          <a:prstGeom prst="hear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6" name="15 - Καρδιά"/>
          <p:cNvSpPr/>
          <p:nvPr/>
        </p:nvSpPr>
        <p:spPr>
          <a:xfrm>
            <a:off x="4323793" y="2341685"/>
            <a:ext cx="743506" cy="65659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7" name="16 - Καρδιά"/>
          <p:cNvSpPr/>
          <p:nvPr/>
        </p:nvSpPr>
        <p:spPr>
          <a:xfrm>
            <a:off x="5882559" y="1399191"/>
            <a:ext cx="743506" cy="656591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8" name="17 - Καρδιά"/>
          <p:cNvSpPr/>
          <p:nvPr/>
        </p:nvSpPr>
        <p:spPr>
          <a:xfrm>
            <a:off x="7864163" y="4141177"/>
            <a:ext cx="743506" cy="656591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9" name="18 - Καρδιά"/>
          <p:cNvSpPr/>
          <p:nvPr/>
        </p:nvSpPr>
        <p:spPr>
          <a:xfrm>
            <a:off x="5035971" y="4161693"/>
            <a:ext cx="743506" cy="656591"/>
          </a:xfrm>
          <a:prstGeom prst="hear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0" name="19 - Καρδιά"/>
          <p:cNvSpPr/>
          <p:nvPr/>
        </p:nvSpPr>
        <p:spPr>
          <a:xfrm>
            <a:off x="1926425" y="4284686"/>
            <a:ext cx="743506" cy="656591"/>
          </a:xfrm>
          <a:prstGeom prst="hear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1" name="20 - Καρδιά"/>
          <p:cNvSpPr/>
          <p:nvPr/>
        </p:nvSpPr>
        <p:spPr>
          <a:xfrm>
            <a:off x="8083971" y="1019908"/>
            <a:ext cx="743506" cy="656591"/>
          </a:xfrm>
          <a:prstGeom prst="hear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2" name="21 - Καρδιά"/>
          <p:cNvSpPr/>
          <p:nvPr/>
        </p:nvSpPr>
        <p:spPr>
          <a:xfrm>
            <a:off x="3290142" y="4050930"/>
            <a:ext cx="914400" cy="914400"/>
          </a:xfrm>
          <a:prstGeom prst="hear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3" name="22 - Καρδιά"/>
          <p:cNvSpPr/>
          <p:nvPr/>
        </p:nvSpPr>
        <p:spPr>
          <a:xfrm>
            <a:off x="998483" y="1986860"/>
            <a:ext cx="914400" cy="9144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4" name="23 - Καρδιά"/>
          <p:cNvSpPr/>
          <p:nvPr/>
        </p:nvSpPr>
        <p:spPr>
          <a:xfrm>
            <a:off x="8229600" y="3089637"/>
            <a:ext cx="914400" cy="91440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5" name="24 - Καρδιά"/>
          <p:cNvSpPr/>
          <p:nvPr/>
        </p:nvSpPr>
        <p:spPr>
          <a:xfrm>
            <a:off x="3993526" y="3136530"/>
            <a:ext cx="914400" cy="914400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</Words>
  <Application>Microsoft Office PowerPoint</Application>
  <PresentationFormat>Προβολή στην οθόνη (16:9)</PresentationFormat>
  <Paragraphs>2</Paragraphs>
  <Slides>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Simple Light</vt:lpstr>
      <vt:lpstr>Βρες τα όμοια δώρα</vt:lpstr>
      <vt:lpstr>       Βάλε τα αντικείμενα στη σωστή ομάδα. Ίδιο σχήμα, ίδιο μέγεθος, διαφορετικό χρώμα Μεγάλα                                   Μικρά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Βάλε τα δωράκια στη σειρά ανάλογα με το μέγεθος</dc:title>
  <dc:creator>admin</dc:creator>
  <cp:lastModifiedBy>Χρήστης των Windows</cp:lastModifiedBy>
  <cp:revision>7</cp:revision>
  <dcterms:modified xsi:type="dcterms:W3CDTF">2020-12-10T22:05:38Z</dcterms:modified>
</cp:coreProperties>
</file>