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2AC1-6F69-422C-BAEB-E8ED7BBF72CB}" type="datetimeFigureOut">
              <a:rPr lang="el-GR" smtClean="0"/>
              <a:pPr/>
              <a:t>9/12/2020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8585-1C2D-48BF-8E14-B24C04A9F97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dirty="0" smtClean="0"/>
              <a:t>Βάλε στη σειρά τα δέντρα από το μικρότερο στο μεγαλύτερο</a:t>
            </a:r>
          </a:p>
        </p:txBody>
      </p:sp>
      <p:pic>
        <p:nvPicPr>
          <p:cNvPr id="1026" name="Picture 2" descr="C:\Users\admin\Desktop\ΧΕΙΜΩΝΑΣ ΦΩΤΟ\ελατο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65337"/>
            <a:ext cx="1647825" cy="5192663"/>
          </a:xfrm>
          <a:prstGeom prst="rect">
            <a:avLst/>
          </a:prstGeom>
          <a:noFill/>
        </p:spPr>
      </p:pic>
      <p:pic>
        <p:nvPicPr>
          <p:cNvPr id="5" name="Picture 2" descr="C:\Users\admin\Desktop\ΧΕΙΜΩΝΑΣ ΦΩΤΟ\ελατο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46065"/>
            <a:ext cx="2016224" cy="4211935"/>
          </a:xfrm>
          <a:prstGeom prst="rect">
            <a:avLst/>
          </a:prstGeom>
          <a:noFill/>
        </p:spPr>
      </p:pic>
      <p:pic>
        <p:nvPicPr>
          <p:cNvPr id="6" name="Picture 2" descr="C:\Users\admin\Desktop\ΧΕΙΜΩΝΑΣ ΦΩΤΟ\ελατο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1872208" cy="2843783"/>
          </a:xfrm>
          <a:prstGeom prst="rect">
            <a:avLst/>
          </a:prstGeom>
          <a:noFill/>
        </p:spPr>
      </p:pic>
      <p:pic>
        <p:nvPicPr>
          <p:cNvPr id="7" name="Picture 2" descr="C:\Users\admin\Desktop\ΧΕΙΜΩΝΑΣ ΦΩΤΟ\ελατο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32656"/>
            <a:ext cx="1647825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Χρήστης των Windows</cp:lastModifiedBy>
  <cp:revision>8</cp:revision>
  <dcterms:created xsi:type="dcterms:W3CDTF">2020-12-09T08:13:08Z</dcterms:created>
  <dcterms:modified xsi:type="dcterms:W3CDTF">2020-12-09T14:20:14Z</dcterms:modified>
</cp:coreProperties>
</file>