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28BD"/>
    <a:srgbClr val="EA1025"/>
    <a:srgbClr val="EB1D8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8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FB4936-FB97-4AD1-8BC1-1DB8CDDE5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7D5CDDC-AAEE-4586-AE5C-D7384F463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2269E2-B42F-45D6-B1E5-B5B8DBC31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8E04-4041-4044-9B7C-064909F6AC90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D563C3-D8E9-48ED-981E-FFC481468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79E94C5-B486-43BD-AEF2-BA66B0D08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7158-DB0E-40CF-846C-ED42DB469E7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41302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ED597A-8A79-4AED-A6B2-1F85452B3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2511D0D-CBF8-4117-9E8A-FCAF84421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3530A4-960F-47BC-BE83-00A862745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8E04-4041-4044-9B7C-064909F6AC90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90053C5-F4F9-45A7-BD98-CAF9338EC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78DE83-7749-48EB-98AD-4623E67A0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7158-DB0E-40CF-846C-ED42DB469E7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78111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A404DD8-00F7-4069-9316-6112A3F1B7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E68C767-A449-4023-A1C8-332593BDA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594F703-DA68-45CF-9134-A73C9DAD7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8E04-4041-4044-9B7C-064909F6AC90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E884473-E4ED-406C-B0E5-D1C8284C0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2E3FF9-BBB2-4432-ADB4-81F800E57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7158-DB0E-40CF-846C-ED42DB469E7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79402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BD5191-F016-4C13-8853-5C4460197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EA900E6-E4B4-4876-8DB1-DDE2BB2B0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2A5DF7E-FFCD-4A85-BE05-F2E7BFF7C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8E04-4041-4044-9B7C-064909F6AC90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4E6B369-E973-4D3F-8C8C-C17E14520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E69C44-06F0-40DF-B02C-A41F6927E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7158-DB0E-40CF-846C-ED42DB469E7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51432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D05C44-7EF7-44C7-8342-C7F5EB85F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03F1E1F-BFC7-4B55-B1C0-B4959F002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10EF065-19F3-4D6D-8BD8-BBA669E0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8E04-4041-4044-9B7C-064909F6AC90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7F8BAF5-B7E7-4B28-ADD0-E73663815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CB00A63-FA3F-4DE8-B0C4-A645C1D64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7158-DB0E-40CF-846C-ED42DB469E7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26939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EEDFB8-CB48-46F4-87CE-13A95BBA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0CBCEF-4A0D-4350-A03F-1259E9F76E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556D2EC-4977-476C-AB0C-D53516B14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6B2EB2B-1993-4F41-892E-703D67EF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8E04-4041-4044-9B7C-064909F6AC90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ABFAB28-8A6B-4C1D-9AE8-095672274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ECF8F19-0460-429D-B4C9-FC9D96DD4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7158-DB0E-40CF-846C-ED42DB469E7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54669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4BC178-0F0E-4B01-A6B3-0478F66B6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2A0256A-FFB9-432F-80EC-24ABA95C9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F1B465B-7C3D-432B-BBC2-E6E7FC052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1C428CF-251C-4E0D-AC0E-D5D69CB96E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4BED75F-2EDB-4DC6-963C-5ED928894B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4B83235-5847-4E37-81D0-0739120F6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8E04-4041-4044-9B7C-064909F6AC90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F1D04D5-1E6E-4576-8836-FE780406B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F7603C9-1372-4F1B-B5AE-009793378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7158-DB0E-40CF-846C-ED42DB469E7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37565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B05BC3-579A-4AF7-BF09-4DF6F560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C17DE82-34EF-4FA7-A977-BCA2E12F3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8E04-4041-4044-9B7C-064909F6AC90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1F55FE1-0DF8-45E8-B1EB-1B411A8DE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F6D8F8D-FDFF-4A3A-A647-DBD1626A2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7158-DB0E-40CF-846C-ED42DB469E7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19500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4B67BB2-2779-4EDC-8936-CA3075B2F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8E04-4041-4044-9B7C-064909F6AC90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0AB3211-FF13-4652-859C-8CB879D7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2FD52CF-1F6C-4E7A-A22F-1680853E4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7158-DB0E-40CF-846C-ED42DB469E7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05644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FBDC19-FDA6-4D4B-BFF1-8330D091A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3F2CA42-F0DA-47BC-849F-15570ECB0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F58604E-F029-4869-9031-836577D969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08A6E0D-59BF-4A49-A737-EAAA4622A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8E04-4041-4044-9B7C-064909F6AC90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497CADD-662E-4769-9E18-4E339DD68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60758F3-F6BA-40EE-9D27-9974FC84C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7158-DB0E-40CF-846C-ED42DB469E7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58028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573DDC-B2C2-4456-A8AD-FAA70CBA9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321DAE5-FE88-4B22-BD52-5E67D39C0C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4A2D0EC-CE7C-4619-8E58-CB6A7AE98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CB6B450-5AD7-4427-9814-582C9550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8E04-4041-4044-9B7C-064909F6AC90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61074AA-DA23-4804-94EE-5F4C30607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355749E-50B2-4828-A17D-C20B8C85B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7158-DB0E-40CF-846C-ED42DB469E7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092974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73E6851-2802-454C-944C-A434E2A5A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52E5DB5-22B5-454D-96C2-83BDDA644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354C5FD-32FB-4C15-993E-CEBDFC5C56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D8E04-4041-4044-9B7C-064909F6AC90}" type="datetimeFigureOut">
              <a:rPr lang="el-GR" smtClean="0"/>
              <a:pPr/>
              <a:t>8/12/2020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BE60AC8-C1F9-4035-AB46-3687B5FCA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6A6BF9C-90D3-4E1E-91D4-EE36E298A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97158-DB0E-40CF-846C-ED42DB469E7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49627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6806E6-AC51-4EE3-AFBC-F244A0A62F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C2EBB86-6077-41F0-8436-694894FB0E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2542460-D5C9-42E7-B4DC-32BA22751F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7327" y="-61518"/>
            <a:ext cx="13371444" cy="6858000"/>
          </a:xfrm>
          <a:prstGeom prst="rect">
            <a:avLst/>
          </a:prstGeom>
        </p:spPr>
      </p:pic>
      <p:sp>
        <p:nvSpPr>
          <p:cNvPr id="6" name="Heart 5">
            <a:extLst>
              <a:ext uri="{FF2B5EF4-FFF2-40B4-BE49-F238E27FC236}">
                <a16:creationId xmlns="" xmlns:a16="http://schemas.microsoft.com/office/drawing/2014/main" id="{96AA5690-070E-42E1-995B-7382E957AF53}"/>
              </a:ext>
            </a:extLst>
          </p:cNvPr>
          <p:cNvSpPr/>
          <p:nvPr/>
        </p:nvSpPr>
        <p:spPr>
          <a:xfrm>
            <a:off x="-1139529" y="5115369"/>
            <a:ext cx="585746" cy="444812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Star: 4 Points 8">
            <a:extLst>
              <a:ext uri="{FF2B5EF4-FFF2-40B4-BE49-F238E27FC236}">
                <a16:creationId xmlns="" xmlns:a16="http://schemas.microsoft.com/office/drawing/2014/main" id="{E0ACD460-F2AB-416C-BDF9-2911D9367EDC}"/>
              </a:ext>
            </a:extLst>
          </p:cNvPr>
          <p:cNvSpPr/>
          <p:nvPr/>
        </p:nvSpPr>
        <p:spPr>
          <a:xfrm>
            <a:off x="10250239" y="3870324"/>
            <a:ext cx="914400" cy="1099931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Star: 5 Points 9">
            <a:extLst>
              <a:ext uri="{FF2B5EF4-FFF2-40B4-BE49-F238E27FC236}">
                <a16:creationId xmlns="" xmlns:a16="http://schemas.microsoft.com/office/drawing/2014/main" id="{68F6BD5C-760B-42D9-83AD-231207478013}"/>
              </a:ext>
            </a:extLst>
          </p:cNvPr>
          <p:cNvSpPr/>
          <p:nvPr/>
        </p:nvSpPr>
        <p:spPr>
          <a:xfrm>
            <a:off x="-277560" y="3752771"/>
            <a:ext cx="702365" cy="76786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Star: 7 Points 10">
            <a:extLst>
              <a:ext uri="{FF2B5EF4-FFF2-40B4-BE49-F238E27FC236}">
                <a16:creationId xmlns="" xmlns:a16="http://schemas.microsoft.com/office/drawing/2014/main" id="{2A075189-60DA-4A54-B795-1188459E7AC3}"/>
              </a:ext>
            </a:extLst>
          </p:cNvPr>
          <p:cNvSpPr/>
          <p:nvPr/>
        </p:nvSpPr>
        <p:spPr>
          <a:xfrm>
            <a:off x="1176205" y="720207"/>
            <a:ext cx="808383" cy="649357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Heart 11">
            <a:extLst>
              <a:ext uri="{FF2B5EF4-FFF2-40B4-BE49-F238E27FC236}">
                <a16:creationId xmlns="" xmlns:a16="http://schemas.microsoft.com/office/drawing/2014/main" id="{3E9C389E-76CA-4B3E-81BD-B1CD138786C8}"/>
              </a:ext>
            </a:extLst>
          </p:cNvPr>
          <p:cNvSpPr/>
          <p:nvPr/>
        </p:nvSpPr>
        <p:spPr>
          <a:xfrm>
            <a:off x="1001564" y="5268165"/>
            <a:ext cx="547978" cy="422134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Heart 12">
            <a:extLst>
              <a:ext uri="{FF2B5EF4-FFF2-40B4-BE49-F238E27FC236}">
                <a16:creationId xmlns="" xmlns:a16="http://schemas.microsoft.com/office/drawing/2014/main" id="{2E0F93FE-779D-4E90-A579-B4804C664D70}"/>
              </a:ext>
            </a:extLst>
          </p:cNvPr>
          <p:cNvSpPr/>
          <p:nvPr/>
        </p:nvSpPr>
        <p:spPr>
          <a:xfrm>
            <a:off x="-1085357" y="391174"/>
            <a:ext cx="608277" cy="483086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Heart 13">
            <a:extLst>
              <a:ext uri="{FF2B5EF4-FFF2-40B4-BE49-F238E27FC236}">
                <a16:creationId xmlns="" xmlns:a16="http://schemas.microsoft.com/office/drawing/2014/main" id="{1D1CEC7C-0794-423F-ABE6-D1125180E803}"/>
              </a:ext>
            </a:extLst>
          </p:cNvPr>
          <p:cNvSpPr/>
          <p:nvPr/>
        </p:nvSpPr>
        <p:spPr>
          <a:xfrm>
            <a:off x="10043493" y="2015107"/>
            <a:ext cx="509540" cy="428069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Star: 5 Points 14">
            <a:extLst>
              <a:ext uri="{FF2B5EF4-FFF2-40B4-BE49-F238E27FC236}">
                <a16:creationId xmlns="" xmlns:a16="http://schemas.microsoft.com/office/drawing/2014/main" id="{6C5CA396-1D2B-40BA-BDDA-52EBAE27A7E9}"/>
              </a:ext>
            </a:extLst>
          </p:cNvPr>
          <p:cNvSpPr/>
          <p:nvPr/>
        </p:nvSpPr>
        <p:spPr>
          <a:xfrm>
            <a:off x="7144888" y="1156447"/>
            <a:ext cx="702365" cy="76786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Star: 5 Points 15">
            <a:extLst>
              <a:ext uri="{FF2B5EF4-FFF2-40B4-BE49-F238E27FC236}">
                <a16:creationId xmlns="" xmlns:a16="http://schemas.microsoft.com/office/drawing/2014/main" id="{3B40E09E-AAAE-4E50-9FED-13A916892759}"/>
              </a:ext>
            </a:extLst>
          </p:cNvPr>
          <p:cNvSpPr/>
          <p:nvPr/>
        </p:nvSpPr>
        <p:spPr>
          <a:xfrm>
            <a:off x="9341128" y="5764831"/>
            <a:ext cx="702365" cy="76786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C9DC320A-F50B-4FE4-A064-2506B2E9E75C}"/>
              </a:ext>
            </a:extLst>
          </p:cNvPr>
          <p:cNvSpPr/>
          <p:nvPr/>
        </p:nvSpPr>
        <p:spPr>
          <a:xfrm>
            <a:off x="10092855" y="560733"/>
            <a:ext cx="410817" cy="37106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Heart 17">
            <a:extLst>
              <a:ext uri="{FF2B5EF4-FFF2-40B4-BE49-F238E27FC236}">
                <a16:creationId xmlns="" xmlns:a16="http://schemas.microsoft.com/office/drawing/2014/main" id="{B2BAFB6E-4953-4F9D-AC46-9088C951E51E}"/>
              </a:ext>
            </a:extLst>
          </p:cNvPr>
          <p:cNvSpPr/>
          <p:nvPr/>
        </p:nvSpPr>
        <p:spPr>
          <a:xfrm>
            <a:off x="8633169" y="616497"/>
            <a:ext cx="565206" cy="407670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Oval 18">
            <a:extLst>
              <a:ext uri="{FF2B5EF4-FFF2-40B4-BE49-F238E27FC236}">
                <a16:creationId xmlns="" xmlns:a16="http://schemas.microsoft.com/office/drawing/2014/main" id="{A637AF91-0DF0-48A6-885E-916DA2780B7C}"/>
              </a:ext>
            </a:extLst>
          </p:cNvPr>
          <p:cNvSpPr/>
          <p:nvPr/>
        </p:nvSpPr>
        <p:spPr>
          <a:xfrm>
            <a:off x="11389719" y="4124595"/>
            <a:ext cx="410817" cy="37106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4FF1435E-75C5-473C-9122-0A8DEE95C9D5}"/>
              </a:ext>
            </a:extLst>
          </p:cNvPr>
          <p:cNvSpPr/>
          <p:nvPr/>
        </p:nvSpPr>
        <p:spPr>
          <a:xfrm>
            <a:off x="-600671" y="1502364"/>
            <a:ext cx="410817" cy="37106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Star: 12 Points 21">
            <a:extLst>
              <a:ext uri="{FF2B5EF4-FFF2-40B4-BE49-F238E27FC236}">
                <a16:creationId xmlns="" xmlns:a16="http://schemas.microsoft.com/office/drawing/2014/main" id="{A3DE235E-B181-4744-8B36-20941DD35E73}"/>
              </a:ext>
            </a:extLst>
          </p:cNvPr>
          <p:cNvSpPr/>
          <p:nvPr/>
        </p:nvSpPr>
        <p:spPr>
          <a:xfrm>
            <a:off x="159761" y="5546826"/>
            <a:ext cx="530087" cy="371061"/>
          </a:xfrm>
          <a:prstGeom prst="star12">
            <a:avLst/>
          </a:prstGeom>
          <a:solidFill>
            <a:srgbClr val="EB1D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4" name="Connector: Curved 23">
            <a:extLst>
              <a:ext uri="{FF2B5EF4-FFF2-40B4-BE49-F238E27FC236}">
                <a16:creationId xmlns="" xmlns:a16="http://schemas.microsoft.com/office/drawing/2014/main" id="{B521947E-48DA-44B7-81D6-65A461A491D3}"/>
              </a:ext>
            </a:extLst>
          </p:cNvPr>
          <p:cNvCxnSpPr>
            <a:cxnSpLocks/>
          </p:cNvCxnSpPr>
          <p:nvPr/>
        </p:nvCxnSpPr>
        <p:spPr>
          <a:xfrm rot="5400000">
            <a:off x="-1703894" y="1034207"/>
            <a:ext cx="4002223" cy="1577768"/>
          </a:xfrm>
          <a:prstGeom prst="curvedConnector3">
            <a:avLst>
              <a:gd name="adj1" fmla="val 50000"/>
            </a:avLst>
          </a:prstGeom>
          <a:ln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Curved 24">
            <a:extLst>
              <a:ext uri="{FF2B5EF4-FFF2-40B4-BE49-F238E27FC236}">
                <a16:creationId xmlns="" xmlns:a16="http://schemas.microsoft.com/office/drawing/2014/main" id="{4D565414-0B98-4434-BE73-7AB9154FBA8D}"/>
              </a:ext>
            </a:extLst>
          </p:cNvPr>
          <p:cNvCxnSpPr>
            <a:cxnSpLocks/>
          </p:cNvCxnSpPr>
          <p:nvPr/>
        </p:nvCxnSpPr>
        <p:spPr>
          <a:xfrm rot="5400000">
            <a:off x="104349" y="2012381"/>
            <a:ext cx="3183801" cy="1411689"/>
          </a:xfrm>
          <a:prstGeom prst="curvedConnector3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Curved 25">
            <a:extLst>
              <a:ext uri="{FF2B5EF4-FFF2-40B4-BE49-F238E27FC236}">
                <a16:creationId xmlns="" xmlns:a16="http://schemas.microsoft.com/office/drawing/2014/main" id="{C4802EB3-87E0-46FB-AE24-0835ABFCD15C}"/>
              </a:ext>
            </a:extLst>
          </p:cNvPr>
          <p:cNvCxnSpPr>
            <a:cxnSpLocks/>
          </p:cNvCxnSpPr>
          <p:nvPr/>
        </p:nvCxnSpPr>
        <p:spPr>
          <a:xfrm rot="5400000">
            <a:off x="-2053158" y="1124354"/>
            <a:ext cx="4704711" cy="1843376"/>
          </a:xfrm>
          <a:prstGeom prst="curvedConnector3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Curved 26">
            <a:extLst>
              <a:ext uri="{FF2B5EF4-FFF2-40B4-BE49-F238E27FC236}">
                <a16:creationId xmlns="" xmlns:a16="http://schemas.microsoft.com/office/drawing/2014/main" id="{FD551426-A2B6-4705-BA92-51874F9194BF}"/>
              </a:ext>
            </a:extLst>
          </p:cNvPr>
          <p:cNvCxnSpPr>
            <a:cxnSpLocks/>
          </p:cNvCxnSpPr>
          <p:nvPr/>
        </p:nvCxnSpPr>
        <p:spPr>
          <a:xfrm rot="5400000">
            <a:off x="-1776713" y="1767967"/>
            <a:ext cx="4743466" cy="922348"/>
          </a:xfrm>
          <a:prstGeom prst="curvedConnector3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Curved 27">
            <a:extLst>
              <a:ext uri="{FF2B5EF4-FFF2-40B4-BE49-F238E27FC236}">
                <a16:creationId xmlns="" xmlns:a16="http://schemas.microsoft.com/office/drawing/2014/main" id="{E2973B77-6648-45EA-BDFD-F5894ECDD9FF}"/>
              </a:ext>
            </a:extLst>
          </p:cNvPr>
          <p:cNvCxnSpPr>
            <a:cxnSpLocks/>
          </p:cNvCxnSpPr>
          <p:nvPr/>
        </p:nvCxnSpPr>
        <p:spPr>
          <a:xfrm rot="5400000">
            <a:off x="-1168528" y="1891155"/>
            <a:ext cx="4813404" cy="979337"/>
          </a:xfrm>
          <a:prstGeom prst="curvedConnector3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Heart 31">
            <a:extLst>
              <a:ext uri="{FF2B5EF4-FFF2-40B4-BE49-F238E27FC236}">
                <a16:creationId xmlns="" xmlns:a16="http://schemas.microsoft.com/office/drawing/2014/main" id="{22473DD4-C468-445B-B51E-0A6879D7DB07}"/>
              </a:ext>
            </a:extLst>
          </p:cNvPr>
          <p:cNvSpPr/>
          <p:nvPr/>
        </p:nvSpPr>
        <p:spPr>
          <a:xfrm>
            <a:off x="1470962" y="6215557"/>
            <a:ext cx="450574" cy="320330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Heart 32">
            <a:extLst>
              <a:ext uri="{FF2B5EF4-FFF2-40B4-BE49-F238E27FC236}">
                <a16:creationId xmlns="" xmlns:a16="http://schemas.microsoft.com/office/drawing/2014/main" id="{2165DB32-052E-4704-A3E7-7CC72B00AA51}"/>
              </a:ext>
            </a:extLst>
          </p:cNvPr>
          <p:cNvSpPr/>
          <p:nvPr/>
        </p:nvSpPr>
        <p:spPr>
          <a:xfrm>
            <a:off x="8747801" y="1404444"/>
            <a:ext cx="450574" cy="320330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Heart 33">
            <a:extLst>
              <a:ext uri="{FF2B5EF4-FFF2-40B4-BE49-F238E27FC236}">
                <a16:creationId xmlns="" xmlns:a16="http://schemas.microsoft.com/office/drawing/2014/main" id="{7BE5DE3A-ADF9-45E7-AB34-903A13341194}"/>
              </a:ext>
            </a:extLst>
          </p:cNvPr>
          <p:cNvSpPr/>
          <p:nvPr/>
        </p:nvSpPr>
        <p:spPr>
          <a:xfrm>
            <a:off x="9265542" y="4533679"/>
            <a:ext cx="450574" cy="320330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Heart 34">
            <a:extLst>
              <a:ext uri="{FF2B5EF4-FFF2-40B4-BE49-F238E27FC236}">
                <a16:creationId xmlns="" xmlns:a16="http://schemas.microsoft.com/office/drawing/2014/main" id="{923FC89E-EF71-44AD-A82B-F623E17DD699}"/>
              </a:ext>
            </a:extLst>
          </p:cNvPr>
          <p:cNvSpPr/>
          <p:nvPr/>
        </p:nvSpPr>
        <p:spPr>
          <a:xfrm>
            <a:off x="8522514" y="6321170"/>
            <a:ext cx="450574" cy="320330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Heart 35">
            <a:extLst>
              <a:ext uri="{FF2B5EF4-FFF2-40B4-BE49-F238E27FC236}">
                <a16:creationId xmlns="" xmlns:a16="http://schemas.microsoft.com/office/drawing/2014/main" id="{D07A5B10-B69B-49F3-803B-1B2D3A711F68}"/>
              </a:ext>
            </a:extLst>
          </p:cNvPr>
          <p:cNvSpPr/>
          <p:nvPr/>
        </p:nvSpPr>
        <p:spPr>
          <a:xfrm>
            <a:off x="1444336" y="2699768"/>
            <a:ext cx="450574" cy="320330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BC19A1A0-4657-4313-B1A2-5359919CD3CE}"/>
              </a:ext>
            </a:extLst>
          </p:cNvPr>
          <p:cNvSpPr/>
          <p:nvPr/>
        </p:nvSpPr>
        <p:spPr>
          <a:xfrm>
            <a:off x="9912763" y="4810572"/>
            <a:ext cx="491649" cy="539303"/>
          </a:xfrm>
          <a:prstGeom prst="ellipse">
            <a:avLst/>
          </a:prstGeom>
          <a:solidFill>
            <a:srgbClr val="EB1D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1" name="Sun 40">
            <a:extLst>
              <a:ext uri="{FF2B5EF4-FFF2-40B4-BE49-F238E27FC236}">
                <a16:creationId xmlns="" xmlns:a16="http://schemas.microsoft.com/office/drawing/2014/main" id="{0B2878A2-0377-4780-BB36-FAEB95E4AD48}"/>
              </a:ext>
            </a:extLst>
          </p:cNvPr>
          <p:cNvSpPr/>
          <p:nvPr/>
        </p:nvSpPr>
        <p:spPr>
          <a:xfrm>
            <a:off x="7263870" y="316556"/>
            <a:ext cx="1074969" cy="768611"/>
          </a:xfrm>
          <a:prstGeom prst="su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2" name="Sun 41">
            <a:extLst>
              <a:ext uri="{FF2B5EF4-FFF2-40B4-BE49-F238E27FC236}">
                <a16:creationId xmlns="" xmlns:a16="http://schemas.microsoft.com/office/drawing/2014/main" id="{77415813-C300-444F-AB16-B77F50E06464}"/>
              </a:ext>
            </a:extLst>
          </p:cNvPr>
          <p:cNvSpPr/>
          <p:nvPr/>
        </p:nvSpPr>
        <p:spPr>
          <a:xfrm>
            <a:off x="9268900" y="3340698"/>
            <a:ext cx="702365" cy="693225"/>
          </a:xfrm>
          <a:prstGeom prst="sun">
            <a:avLst/>
          </a:prstGeom>
          <a:solidFill>
            <a:srgbClr val="E028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3" name="Sun 42">
            <a:extLst>
              <a:ext uri="{FF2B5EF4-FFF2-40B4-BE49-F238E27FC236}">
                <a16:creationId xmlns="" xmlns:a16="http://schemas.microsoft.com/office/drawing/2014/main" id="{754D0818-55DF-4883-9046-FBFB700B02B3}"/>
              </a:ext>
            </a:extLst>
          </p:cNvPr>
          <p:cNvSpPr/>
          <p:nvPr/>
        </p:nvSpPr>
        <p:spPr>
          <a:xfrm>
            <a:off x="10964543" y="2946029"/>
            <a:ext cx="746418" cy="604225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" name="Sun 43">
            <a:extLst>
              <a:ext uri="{FF2B5EF4-FFF2-40B4-BE49-F238E27FC236}">
                <a16:creationId xmlns="" xmlns:a16="http://schemas.microsoft.com/office/drawing/2014/main" id="{E35A22F2-AEA0-473B-B94B-63AE40DA24B7}"/>
              </a:ext>
            </a:extLst>
          </p:cNvPr>
          <p:cNvSpPr/>
          <p:nvPr/>
        </p:nvSpPr>
        <p:spPr>
          <a:xfrm flipH="1" flipV="1">
            <a:off x="2900560" y="477198"/>
            <a:ext cx="898411" cy="852864"/>
          </a:xfrm>
          <a:prstGeom prst="sun">
            <a:avLst/>
          </a:prstGeom>
          <a:solidFill>
            <a:srgbClr val="E028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5" name="Oval 44">
            <a:extLst>
              <a:ext uri="{FF2B5EF4-FFF2-40B4-BE49-F238E27FC236}">
                <a16:creationId xmlns="" xmlns:a16="http://schemas.microsoft.com/office/drawing/2014/main" id="{CA7B763A-19A3-467A-B18A-1A304FC4B7E4}"/>
              </a:ext>
            </a:extLst>
          </p:cNvPr>
          <p:cNvSpPr/>
          <p:nvPr/>
        </p:nvSpPr>
        <p:spPr>
          <a:xfrm>
            <a:off x="8229600" y="2482435"/>
            <a:ext cx="450574" cy="407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223434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0</Words>
  <Application>Microsoft Office PowerPoint</Application>
  <PresentationFormat>Προσαρμογή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Office Theme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Μαρια Γιαμά</dc:creator>
  <cp:lastModifiedBy>Χρήστης των Windows</cp:lastModifiedBy>
  <cp:revision>12</cp:revision>
  <dcterms:created xsi:type="dcterms:W3CDTF">2020-12-08T10:18:49Z</dcterms:created>
  <dcterms:modified xsi:type="dcterms:W3CDTF">2020-12-08T13:00:32Z</dcterms:modified>
</cp:coreProperties>
</file>