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644084-6145-422A-A6C3-7A6138012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9344827-E568-4456-B3F8-3B096291E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A1D3A1-7226-4AEA-9435-8879756D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752318-4E16-4B7A-8185-1E43030C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7C03B4-AA80-4FAF-B09D-C011BCBD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731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009E28-6CF4-448C-8528-0B32E14E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82DABED-3A5F-4BE1-AF5D-01EAA71B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FF90C7A-0F00-4997-80E3-FDA0BD3A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452E28-2688-4120-BA8B-D36850CF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2DD9F2-E9EE-4594-B763-09D855EE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4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BBEF5B6-3B6A-491C-A906-F2DB21FD3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FAEFA05-9D18-45B1-9FBC-BC40B42BD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9D5B11-3DBE-4ED8-94C4-1B270827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A022A32-ACA7-4EDF-8E04-8470F271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567A58-27CA-4243-BF39-56CD2843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7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6F0C84-6247-4EB3-B388-571BD6EC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5532F4-1649-40EA-BCB2-2A44FB5DB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89913F-6A98-451C-976C-CDAE13A0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25269E-F6C7-4E8B-A0C0-BD84C0EE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7B6CD4-0827-4723-9CD5-CD5A5DDB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68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53CEA5-5667-4904-A6E1-49E91948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7DEEB87-7566-4D0D-A188-9D4E5B1F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CDD6328-C853-4501-A11A-6EDC47CC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C078F7-B622-41AF-90E7-601508F5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48E1F4-40FA-4E1B-B4AF-1ECC787C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05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64C036-7051-46B6-B6A3-F65BEA1D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695CFF-CD07-43AB-ADA6-2263D0E3B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9761A43-C071-4E4D-9116-E313E236D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FA7784-B6D9-4028-A523-F7405A49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3C7F4C-987A-49E0-A718-FD666CFD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0FE27E-023B-412D-989E-0CB3029F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8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32B933-AE68-4CCD-892A-06DB0DB9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D64945F-91E9-4A80-90A6-37D9163C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4D02747-38A6-4793-BA5C-00C89B9A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0FF8E42-AA33-414B-8F89-FA66F6F29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1456D0A-545E-4039-B9E1-4B4F703AF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388A9BC-84C9-4871-B492-3E2BB753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91EE58-4758-43B2-8321-99E07B12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C6BB317-471B-4CE7-A491-3C81D351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795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BA1835-C63F-4A65-8E7B-62B105DA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D4793B-86A0-4E42-8C7A-A39585E9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4670F69-984A-4BC1-A2D7-9F6D373C0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DD0CA22-D3D2-4707-88D7-AE8AF4D6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32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7C42021-F21B-4A2C-9365-EAD82B73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2F47C24-28E7-4C34-8B59-0B38D30E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B61583E-7417-4A52-9EEA-D277F018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04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521A6-7DAB-4ABF-B26A-A55EF2B4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FB3545-8568-4406-A8C6-E41CF58F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C22DEEC-E574-463C-AEFB-06274266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DDA32E-C954-4549-A209-DEA831E8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8B64DC-45E3-4CAB-8BC9-B327AE7B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F2DD28-A5EB-4A5C-B04E-68FD1FE8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79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A77D68-4DAC-4668-9717-31E77CA7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F6DC633-1EFB-421B-83FE-F8BA72E24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5EBA926-2446-41FD-9B19-DF1649A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586029-27DD-4EFC-9DF7-76620913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7C74ED-A4AB-4230-9EC6-2BCAB953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3F5687-3E04-4EDE-A66E-A9AEECCE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57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047B662-D06F-4185-9631-FD969978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7140F0-33F4-4A57-9EFC-5E41DBFF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F7EB6D-F0E2-4C52-8F51-FB1AFC23C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521F-5792-438E-B962-4D1CFFE53100}" type="datetimeFigureOut">
              <a:rPr lang="el-GR" smtClean="0"/>
              <a:t>12/2/2021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7E9941-14DE-4A98-8CB9-6BADBD6C3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EE6B98-316A-40AC-A1C2-C440D58B1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02F8-C797-47A3-8F89-5C2CC388E9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08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5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8096B12-0476-4D67-A5DC-01E662D24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18" y="643467"/>
            <a:ext cx="38579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8065EC4-ABAE-41BA-AE20-88C4B825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86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4F9B69CC-103A-42F2-8598-04572DDCF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r="-1" b="1752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92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, κρά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AAAD5C2B-F165-4DA0-A9B6-1A6E54B83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" y="0"/>
            <a:ext cx="10132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5DF0941-FFCA-48F6-81BB-9FA6717FA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72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2D2B29D-0C48-4C49-969D-9E2E9CD60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68" y="0"/>
            <a:ext cx="4678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2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956B916-2C6F-4D8D-B8B3-60DF3778A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r="-1" b="19197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95576C8-67C2-4883-8B39-13DA8C0E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55" y="457200"/>
            <a:ext cx="85212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6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αρκετά&#10;&#10;Περιγραφή που δημιουργήθηκε αυτόματα">
            <a:extLst>
              <a:ext uri="{FF2B5EF4-FFF2-40B4-BE49-F238E27FC236}">
                <a16:creationId xmlns:a16="http://schemas.microsoft.com/office/drawing/2014/main" id="{4A0B3E0A-309B-4591-8DA0-D64F0EEA2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42" y="0"/>
            <a:ext cx="10049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2443230-DE7A-43C5-BF3A-00D4D2E7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5" y="0"/>
            <a:ext cx="9823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E143420-A861-4D54-8E62-0FE98A89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76" y="457200"/>
            <a:ext cx="84008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78C4BEEF-D506-4C45-8F3A-A018DA1E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82" y="0"/>
            <a:ext cx="9656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7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C7D6199-FF41-4F35-8817-A3682842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5" y="0"/>
            <a:ext cx="10090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2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5232872-CA59-4F00-A914-06E19793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1" y="0"/>
            <a:ext cx="10036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2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Aristeidis Logothetis</dc:creator>
  <cp:lastModifiedBy>Aristeidis Logothetis</cp:lastModifiedBy>
  <cp:revision>4</cp:revision>
  <dcterms:created xsi:type="dcterms:W3CDTF">2021-02-12T12:23:27Z</dcterms:created>
  <dcterms:modified xsi:type="dcterms:W3CDTF">2021-02-12T12:46:23Z</dcterms:modified>
</cp:coreProperties>
</file>