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3BCC60-288A-43A9-9225-F3DF59CD0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392ECF9-674B-44EA-A3F1-7E9D872A1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588712-B442-409B-B1E5-60DD384D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A3954C-1534-4937-BE5F-CE7FD63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71E59D-4858-4917-9925-98C971E6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39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18B58-3463-40DD-B489-C2D4CB7C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C4ABC2C-F706-4BB4-86A9-C6C2C64EC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F92D1A-9E64-4C16-BE14-A843AF35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FDB398-AC04-424E-93F9-66973429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BC415B-E849-46FF-8936-5CBBC95C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3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A2A8B3A-AD41-410C-850E-743D6F2C6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357EBDB-7B7B-4FFF-9215-4A2A0700D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14E322-7B2E-47D1-9A53-16935045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0AAE18-DA2B-4CA0-B432-0DB01501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ABFAAF-5BE1-4B44-8207-70841E60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0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3FE806-EBC4-4469-A32B-8A42DBF2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6F1272-4FCC-4C63-9BF3-08C762D04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2496C9-3CA3-419F-B97D-092D215C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A0ADC1-00A3-487C-A01E-3C736FAE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CF3B15-03F6-4ED2-A306-84C0B53B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2E5F41-A637-4651-96E6-4FB38A73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2A951A1-BCD5-4993-AF80-D925BB5B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E3A4B8-0E20-4A30-8BC2-D4B7953A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2B2D46-6120-4A48-947D-ADC3E17F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AD57D-9D33-42C3-BAEA-FBE96E64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85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91DD1-2056-40F0-A099-42A97BC9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0151D8-22B4-4DEA-8C9B-AA5FB261D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AB5708-2CF7-4B9A-9856-1FBFAE2A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82C54D-C05F-4B22-B7E9-69896FF5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26F421-B555-4261-ABEC-6859D74C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C1D20A-9194-411F-A208-BAFD2FAA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1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5D94EB-C799-44D0-AF02-C0ACAA29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880403-7571-4BF0-BC4E-D5A38F753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B717A24-D508-49D5-A615-E482B1E1A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B6BDC2A-85D5-4B96-A8E4-6CD713E9A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5ED0E84-B83B-456B-BC41-B2C81A44C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70EDFAB-C685-468D-B8F2-11A298A6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0260528-F956-4655-8F89-31D82B15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A9105F4-56AF-4047-AC53-0BA65D47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29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27DEB1-CC9D-491C-A20B-C96C34C4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816F2F6-E1C5-4888-8947-25231E8C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16C978D-6F87-4230-AA81-29E003EA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9ECB4A9-9652-4711-AF27-01A2F4D3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803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CA8EF44-5993-4C5A-BB6E-CB70506E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403DCF0-B81B-4481-9737-7F9D1BB5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D0881EA-08F3-45A5-A713-38798C59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24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A1FE24-44BA-47A0-9478-87514717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875FDC-5EEA-4BF7-A48C-1DB9CDAC9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68E7524-2FC3-4D43-99F5-63FEC1C90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794184A-B593-467A-9EAD-693CE8E5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87F3B54-ECAB-4B9B-9BA6-EAC3251B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24EBA34-C61B-49D8-92BD-DBED934A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8BD839-EB2A-4DB6-AF5F-2B4A80DF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E615AA6-27BC-4849-9F82-A286571C5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EF0B205-F598-4AEF-A062-4E0C343E1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931A194-3B56-4899-B50F-B33A6770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420EC18-5451-4D95-8F29-751714E1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1D6B60-9395-4D73-9203-CDC7A2CB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3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42F88A-DEFB-4852-B470-85ABE8EB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2466AFC-D0AE-4C24-9991-0699625F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83A8BE-B0AC-430D-9DFA-781E27A9D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F7F8-687E-4289-9C37-A4A1578D4DF2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1EDA8C-6E68-4770-B77C-B77F9BC52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C6DDF7-64BA-4B09-BF99-C8ABE3680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B2B1-BA1A-4C9A-9B59-10248629A8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22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5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2E0C48-C796-4859-8C18-00BD5942C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33" y="643467"/>
            <a:ext cx="540393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E731C2F-A579-4B34-A66D-6F4F861E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C1BE2D3-82B7-4B1E-8868-2710D0203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r="855"/>
          <a:stretch/>
        </p:blipFill>
        <p:spPr>
          <a:xfrm>
            <a:off x="746190" y="491900"/>
            <a:ext cx="10721907" cy="56635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39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CB1F6B4-546E-4B3B-85A0-55414DD63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"/>
          <a:stretch/>
        </p:blipFill>
        <p:spPr>
          <a:xfrm>
            <a:off x="746190" y="491900"/>
            <a:ext cx="10721907" cy="56635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724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CD7FE7-1237-41A0-B6C8-B0EFC310C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E13AA-9A9A-446A-B0A3-443BA34BB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FA6810-6C3D-4754-B472-DF60413D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AE6743-377F-445F-BEA9-C06205F9A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2B6CCC-3F91-450D-B6D9-A69AD95AD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DFE833-928D-4F3D-869D-96E2ECBFB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28743D-D268-453F-A979-856B01ED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F62887-64F5-497E-9834-DCB75229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B1BFBC-C81A-4FD9-8F0C-E86F49528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C62434D-2094-4FE0-9DE1-66F7D01E0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67291C-F63A-465E-A2D1-04BA96121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98E583-ADFC-4231-A720-8DA400705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65F974-5ECD-4302-9DD8-08014E36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68064C-BF0F-46B1-9621-3188FCA06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2C4C30-298C-4739-9092-46F6A1B8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BCB8B4F-F675-4134-B6FC-FE54CFAB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BBBA07-FBD1-4D0D-9EB9-F7608965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951829-5EEF-47EE-8545-8D3A5E54B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9ED10F2-CC2D-4FC7-881A-E96C0ED5C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62961C-06BA-45D9-B417-1C944EC7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F2C56B-9B90-4CC1-A932-191196EC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EDB-8FB0-4EAA-AEED-5D777DCCE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9411" b="-1"/>
          <a:stretch/>
        </p:blipFill>
        <p:spPr>
          <a:xfrm>
            <a:off x="746190" y="-2704"/>
            <a:ext cx="10721907" cy="615812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34AA602-4B49-4D15-8863-224D61644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2" y="164579"/>
            <a:ext cx="304800" cy="429768"/>
            <a:chOff x="215328" y="-46937"/>
            <a:chExt cx="304800" cy="277384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D88F4A-289F-494D-A4CD-EB62E996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5FFD160-7805-4E0F-8446-1AEF0EAC3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380878C-0C82-41C3-92B9-EAEEF239F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01211B-61E0-419D-BC8B-62C16B89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28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CD7FE7-1237-41A0-B6C8-B0EFC310C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E13AA-9A9A-446A-B0A3-443BA34BB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FA6810-6C3D-4754-B472-DF60413D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AE6743-377F-445F-BEA9-C06205F9A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2B6CCC-3F91-450D-B6D9-A69AD95AD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DFE833-928D-4F3D-869D-96E2ECBFB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28743D-D268-453F-A979-856B01ED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F62887-64F5-497E-9834-DCB75229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B1BFBC-C81A-4FD9-8F0C-E86F49528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C62434D-2094-4FE0-9DE1-66F7D01E0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67291C-F63A-465E-A2D1-04BA96121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98E583-ADFC-4231-A720-8DA400705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65F974-5ECD-4302-9DD8-08014E36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68064C-BF0F-46B1-9621-3188FCA06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2C4C30-298C-4739-9092-46F6A1B8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BCB8B4F-F675-4134-B6FC-FE54CFAB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BBBA07-FBD1-4D0D-9EB9-F7608965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951829-5EEF-47EE-8545-8D3A5E54B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9ED10F2-CC2D-4FC7-881A-E96C0ED5C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62961C-06BA-45D9-B417-1C944EC7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F2C56B-9B90-4CC1-A932-191196EC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Εικόνα 2" descr="Εικόνα που περιέχει κείμενο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D500B523-F643-48F3-94BF-0AC099426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r="-1" b="32297"/>
          <a:stretch/>
        </p:blipFill>
        <p:spPr>
          <a:xfrm>
            <a:off x="746190" y="-2704"/>
            <a:ext cx="10721907" cy="615812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34AA602-4B49-4D15-8863-224D61644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2" y="164579"/>
            <a:ext cx="304800" cy="429768"/>
            <a:chOff x="215328" y="-46937"/>
            <a:chExt cx="304800" cy="277384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D88F4A-289F-494D-A4CD-EB62E996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5FFD160-7805-4E0F-8446-1AEF0EAC3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380878C-0C82-41C3-92B9-EAEEF239F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01211B-61E0-419D-BC8B-62C16B89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558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ECF7A9B-6A81-4C19-AC21-622D2980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48" y="643467"/>
            <a:ext cx="565590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3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9BC3D3-D94B-450D-B4D4-331BCA82B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5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97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7002B3C-F026-4094-AFD7-7C9E5421B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643467"/>
            <a:ext cx="106115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5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, βιβλίο&#10;&#10;Περιγραφή που δημιουργήθηκε αυτόματα">
            <a:extLst>
              <a:ext uri="{FF2B5EF4-FFF2-40B4-BE49-F238E27FC236}">
                <a16:creationId xmlns:a16="http://schemas.microsoft.com/office/drawing/2014/main" id="{9661D4CC-E882-4683-94A7-667476F0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89102"/>
            <a:ext cx="10905066" cy="54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0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582459-0FBA-4DDA-8641-D70EC85E8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-1" b="-1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43453F-6E16-4A7E-976E-296286BC4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r="1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0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FC1662-0A9F-4F10-8DEE-5D21A607F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E1449BD-5DFD-415D-9B34-390994CFC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/>
          <a:stretch/>
        </p:blipFill>
        <p:spPr>
          <a:xfrm>
            <a:off x="643130" y="598259"/>
            <a:ext cx="10889442" cy="56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16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Ευρεία οθόνη</PresentationFormat>
  <Paragraphs>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Aristeidis Logothetis</dc:creator>
  <cp:lastModifiedBy>Aristeidis Logothetis</cp:lastModifiedBy>
  <cp:revision>1</cp:revision>
  <dcterms:created xsi:type="dcterms:W3CDTF">2021-02-11T10:21:16Z</dcterms:created>
  <dcterms:modified xsi:type="dcterms:W3CDTF">2021-02-11T10:28:58Z</dcterms:modified>
</cp:coreProperties>
</file>