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84" d="100"/>
          <a:sy n="84" d="100"/>
        </p:scale>
        <p:origin x="-9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BB0F529-49BB-492D-9105-28A464C61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793E459B-1950-4059-A3B6-3A5367F7D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7BA59ED2-0B94-4195-B1C6-900BA45C5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A405-6FB1-4178-A806-B0D790854FD9}" type="datetimeFigureOut">
              <a:rPr lang="el-GR" smtClean="0"/>
              <a:pPr/>
              <a:t>8/2/2021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37176459-99B6-40E0-9B2B-335096B79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C5DB8456-81F8-42D4-8215-450EA453F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88D6-69D3-4199-A6BF-81F7516429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5368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D80369E-3C79-4FDA-A53C-CD5463DAC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6582FD32-0BCF-4AE4-801A-FE693A6F0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5AB5BB30-60B6-48E1-872C-81EE3172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A405-6FB1-4178-A806-B0D790854FD9}" type="datetimeFigureOut">
              <a:rPr lang="el-GR" smtClean="0"/>
              <a:pPr/>
              <a:t>8/2/2021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C3FFABBF-AA39-4F91-9B97-F6405EEAF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A143AD23-18AC-4794-B219-43B79D8F4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88D6-69D3-4199-A6BF-81F7516429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8167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AFDD9DCE-443A-4979-865B-EC96B41C2F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BB61691B-59E3-41F3-8CC3-08AC312D6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886D8A35-C66B-47DA-BCBB-2FDEA477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A405-6FB1-4178-A806-B0D790854FD9}" type="datetimeFigureOut">
              <a:rPr lang="el-GR" smtClean="0"/>
              <a:pPr/>
              <a:t>8/2/2021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AA7FE49A-9F4A-4A3D-A4EC-F44332266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971C74A4-4FF9-4CC3-9C9F-45B055A7A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88D6-69D3-4199-A6BF-81F7516429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7983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8E18839-74B7-4E5C-B74E-9E922060B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C9881AA-D027-4736-9996-4246D847C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72421E16-9E43-4C17-9A76-687F1F3A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A405-6FB1-4178-A806-B0D790854FD9}" type="datetimeFigureOut">
              <a:rPr lang="el-GR" smtClean="0"/>
              <a:pPr/>
              <a:t>8/2/2021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FC6CB9AD-F067-4B1A-BAE2-4AB885EFB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E6BCD17A-495D-4ED7-81F3-0FE7355B0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88D6-69D3-4199-A6BF-81F7516429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6019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2266963-C928-44A5-8E45-98DE3B25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FEB5F595-DC30-4C77-846D-2FA517B3A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57A8F9EA-7D21-474E-999D-F4AF5D4B2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A405-6FB1-4178-A806-B0D790854FD9}" type="datetimeFigureOut">
              <a:rPr lang="el-GR" smtClean="0"/>
              <a:pPr/>
              <a:t>8/2/2021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E41D1D07-C96C-4F0F-BF25-AE0376944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65938749-154E-4952-8157-F2D39BD0B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88D6-69D3-4199-A6BF-81F7516429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0023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D39E25F-15F1-4949-B793-9258B1175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74AC47C-1E7C-444F-99AE-C5A9F743C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B9C923FA-0601-4F3B-BE15-F81DC1E66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9C356FAE-F430-413D-996A-355DDEED7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A405-6FB1-4178-A806-B0D790854FD9}" type="datetimeFigureOut">
              <a:rPr lang="el-GR" smtClean="0"/>
              <a:pPr/>
              <a:t>8/2/2021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7A372C77-97A3-44E1-9848-E682E6FCD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FB6906CF-6ABA-428D-844F-87A37D6B6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88D6-69D3-4199-A6BF-81F7516429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2380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9F5791B-C1C7-4598-86D0-386F2E1D2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154315ED-C10F-4452-931F-20C94A806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F10BCAB5-C3E7-4BAB-B566-13199B0CD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A848A1EE-E5DB-4503-B543-5C6CAE136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0DD01FA1-715E-4679-A975-0D740FBB8E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05C7ED71-110E-49A8-8054-0F5F8267D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A405-6FB1-4178-A806-B0D790854FD9}" type="datetimeFigureOut">
              <a:rPr lang="el-GR" smtClean="0"/>
              <a:pPr/>
              <a:t>8/2/2021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65884EA0-8B13-4C05-9FBD-ECC4CC983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A0629CA3-9717-46DB-B279-994A31632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88D6-69D3-4199-A6BF-81F7516429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6222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A3631E0-61DB-47D7-A984-649B7BDD6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C2518181-D5CF-4F80-AEB7-7741DD185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A405-6FB1-4178-A806-B0D790854FD9}" type="datetimeFigureOut">
              <a:rPr lang="el-GR" smtClean="0"/>
              <a:pPr/>
              <a:t>8/2/2021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74D3C481-B0DB-480A-B603-3103B0699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F8AA1C97-6A87-4670-864E-1FEF5ABFF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88D6-69D3-4199-A6BF-81F7516429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55585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474DCB81-0551-46E8-9868-5F8F67E87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A405-6FB1-4178-A806-B0D790854FD9}" type="datetimeFigureOut">
              <a:rPr lang="el-GR" smtClean="0"/>
              <a:pPr/>
              <a:t>8/2/2021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866BE17A-954D-4064-B64E-574060056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282510B0-E6FE-4016-B0F6-AE4C465DD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88D6-69D3-4199-A6BF-81F7516429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92755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145E3D1-9118-4EE8-991E-918392CA2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7859075-96D9-41D9-95DC-6A4123449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82A4F5C5-3E45-4704-BAEF-F75CAA8A3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0253D2D0-46F5-4878-8D1E-F040AC91B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A405-6FB1-4178-A806-B0D790854FD9}" type="datetimeFigureOut">
              <a:rPr lang="el-GR" smtClean="0"/>
              <a:pPr/>
              <a:t>8/2/2021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46FE1255-D94B-4A41-9018-403120285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BFCEA3FB-3C77-4F7E-9990-44CA8CBB8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88D6-69D3-4199-A6BF-81F7516429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3431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51BB4B8-7D86-45A8-B473-BBE904663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750C3429-DE66-48FC-871C-BB54CB87B2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6BD6D047-892B-4FC1-8FF0-25D583144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7E96B14F-5D48-480C-A4A8-E27CD7E6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A405-6FB1-4178-A806-B0D790854FD9}" type="datetimeFigureOut">
              <a:rPr lang="el-GR" smtClean="0"/>
              <a:pPr/>
              <a:t>8/2/2021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2DD44829-A8C7-43FF-88E7-7F1AB5137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5E9A4623-4DCA-4234-A903-75D24D8AB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88D6-69D3-4199-A6BF-81F7516429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733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8678FDC8-F48F-4DA3-B276-CA8C2F74C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A957E326-6C16-4D01-8BFD-B0ABB7EC2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4B0230DC-2090-44A1-9EEA-2E14FD22A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AA405-6FB1-4178-A806-B0D790854FD9}" type="datetimeFigureOut">
              <a:rPr lang="el-GR" smtClean="0"/>
              <a:pPr/>
              <a:t>8/2/2021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04C18925-8E18-497B-9E74-CF1D0FC53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84281AFA-F1E6-4AEC-9BE7-B7CDEDED1E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988D6-69D3-4199-A6BF-81F7516429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8621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uperman-kid-hero-superhero-hero-2478978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pngall.com/beach-ball-png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kpik.com/wild-flowers-field-of-poppies-landscape-nature-flower-summer-135665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publicdomainpictures.net/view-image.php?image=141042&amp;picture=sunflower-field" TargetMode="Externa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xabay.com/en/squirrel-close-up-brown-gray-2629127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sun-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volcano-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ommons.wikimedia.org/wiki/File:Office_chair.svg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wiki/%CE%91%CE%B5%CF%81%CE%BF%CF%80%CE%BB%CE%AC%CE%BD%CE%B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ngimg.com/download/7722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81319&amp;picture=the-sun-4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publicdomainpictures.net/view-image.php?image=59226&amp;picture=moon-and-stars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miley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ommons.wikimedia.org/wiki/File:081-shushing-face.svg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7889464-E38B-4131-BD57-2C8EAAB1E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56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l-GR" sz="9600" b="1" dirty="0">
                <a:solidFill>
                  <a:srgbClr val="FF0000"/>
                </a:solidFill>
              </a:rPr>
              <a:t>Μαθαίνουμε </a:t>
            </a:r>
            <a:br>
              <a:rPr lang="el-GR" sz="9600" b="1" dirty="0">
                <a:solidFill>
                  <a:srgbClr val="FF0000"/>
                </a:solidFill>
              </a:rPr>
            </a:br>
            <a:r>
              <a:rPr lang="el-GR" sz="9600" b="1" dirty="0">
                <a:solidFill>
                  <a:srgbClr val="FF0000"/>
                </a:solidFill>
              </a:rPr>
              <a:t>το </a:t>
            </a:r>
            <a:r>
              <a:rPr lang="el-GR" sz="9600" b="1" dirty="0" err="1">
                <a:solidFill>
                  <a:srgbClr val="FF0000"/>
                </a:solidFill>
              </a:rPr>
              <a:t>Η,η</a:t>
            </a:r>
            <a:r>
              <a:rPr lang="el-GR" sz="9600" b="1" dirty="0">
                <a:solidFill>
                  <a:srgbClr val="FF0000"/>
                </a:solidFill>
              </a:rPr>
              <a:t>,</a:t>
            </a:r>
            <a:br>
              <a:rPr lang="el-GR" sz="9600" b="1" dirty="0">
                <a:solidFill>
                  <a:srgbClr val="FF0000"/>
                </a:solidFill>
              </a:rPr>
            </a:br>
            <a:r>
              <a:rPr lang="el-GR" sz="9600" b="1" dirty="0">
                <a:solidFill>
                  <a:srgbClr val="FF0000"/>
                </a:solidFill>
              </a:rPr>
              <a:t> του ήλιου!</a:t>
            </a:r>
          </a:p>
        </p:txBody>
      </p:sp>
    </p:spTree>
    <p:extLst>
      <p:ext uri="{BB962C8B-B14F-4D97-AF65-F5344CB8AC3E}">
        <p14:creationId xmlns:p14="http://schemas.microsoft.com/office/powerpoint/2010/main" xmlns="" val="2365756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44CF989-34EB-4A9F-B15F-74CA4F8D1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Τί  ξεκινάει </a:t>
            </a:r>
            <a:r>
              <a:rPr lang="el-GR" b="1" dirty="0"/>
              <a:t>από Η</a:t>
            </a:r>
            <a:r>
              <a:rPr lang="el-GR" b="1" dirty="0" smtClean="0"/>
              <a:t>, η </a:t>
            </a:r>
            <a:r>
              <a:rPr lang="el-GR" b="1" dirty="0"/>
              <a:t>;</a:t>
            </a:r>
            <a:endParaRPr lang="el-GR" dirty="0"/>
          </a:p>
        </p:txBody>
      </p:sp>
      <p:pic>
        <p:nvPicPr>
          <p:cNvPr id="6" name="Θέση περιεχομένου 5" descr="Εικόνα που περιέχει κείμενο, ανυσματικά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F6FB2A49-5EF8-48E7-B2F3-9A2EE80FF3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676143" y="1988457"/>
            <a:ext cx="2636085" cy="4188506"/>
          </a:xfrm>
        </p:spPr>
      </p:pic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xmlns="" id="{4267DB89-C936-42EA-87E8-8270261370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373257" y="2873829"/>
            <a:ext cx="2519971" cy="2293257"/>
          </a:xfrm>
        </p:spPr>
      </p:pic>
    </p:spTree>
    <p:extLst>
      <p:ext uri="{BB962C8B-B14F-4D97-AF65-F5344CB8AC3E}">
        <p14:creationId xmlns:p14="http://schemas.microsoft.com/office/powerpoint/2010/main" xmlns="" val="2516694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F2F5A00-7D8C-4996-A18A-15F5DC8EE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Τί ξεκινάει από </a:t>
            </a:r>
            <a:r>
              <a:rPr lang="el-GR" b="1" dirty="0" err="1"/>
              <a:t>Η,η</a:t>
            </a:r>
            <a:r>
              <a:rPr lang="el-GR" b="1" dirty="0"/>
              <a:t> ;</a:t>
            </a:r>
            <a:endParaRPr lang="el-GR" dirty="0"/>
          </a:p>
        </p:txBody>
      </p:sp>
      <p:pic>
        <p:nvPicPr>
          <p:cNvPr id="10" name="Θέση περιεχομένου 9" descr="Εικόνα που περιέχει λουλούδι, φυτό, παπαρούνα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5E27A70F-EC25-406C-BB99-BD62C908B9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281112" y="2572544"/>
            <a:ext cx="4295775" cy="2857500"/>
          </a:xfrm>
        </p:spPr>
      </p:pic>
      <p:pic>
        <p:nvPicPr>
          <p:cNvPr id="8" name="Θέση περιεχομένου 7" descr="Εικόνα που περιέχει λουλούδι, φυτό, κίτρινο, ηλιοτρόπι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E8B939B3-33AC-459E-A4BA-4A274106BC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172200" y="2572544"/>
            <a:ext cx="4103914" cy="2857500"/>
          </a:xfrm>
        </p:spPr>
      </p:pic>
    </p:spTree>
    <p:extLst>
      <p:ext uri="{BB962C8B-B14F-4D97-AF65-F5344CB8AC3E}">
        <p14:creationId xmlns:p14="http://schemas.microsoft.com/office/powerpoint/2010/main" xmlns="" val="3495257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BF1019A-DFED-4D56-A41E-B6C65F357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Τί ξεκινάει από </a:t>
            </a:r>
            <a:r>
              <a:rPr lang="el-GR" b="1" dirty="0" err="1"/>
              <a:t>Η,η</a:t>
            </a:r>
            <a:r>
              <a:rPr lang="el-GR" b="1" dirty="0"/>
              <a:t> ;</a:t>
            </a:r>
            <a:endParaRPr lang="el-GR" dirty="0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xmlns="" id="{0C1F7FB7-1DC0-4B61-9DE6-D2B3F92208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6572" y="2569029"/>
            <a:ext cx="3759200" cy="3280228"/>
          </a:xfrm>
        </p:spPr>
      </p:pic>
      <p:pic>
        <p:nvPicPr>
          <p:cNvPr id="15" name="Θέση περιεχομένου 14" descr="Εικόνα που περιέχει χλόη, σκίουρος, υπαίθριος, θηλαστικό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8C2B049A-8123-4670-B3C7-DB32AFCC01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299959" y="2569029"/>
            <a:ext cx="3498669" cy="3280228"/>
          </a:xfrm>
        </p:spPr>
      </p:pic>
    </p:spTree>
    <p:extLst>
      <p:ext uri="{BB962C8B-B14F-4D97-AF65-F5344CB8AC3E}">
        <p14:creationId xmlns:p14="http://schemas.microsoft.com/office/powerpoint/2010/main" xmlns="" val="2433028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D3DD335-7D6F-4D92-B09A-B241A9ADE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b="1" dirty="0" err="1"/>
              <a:t>Η,η</a:t>
            </a:r>
            <a:endParaRPr lang="en-US" sz="9600" b="1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xmlns="" id="{A93F0894-3FB3-476A-993E-82C41FB7F8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-1" b="242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973D4E-B510-4246-A7B4-FAECF81FCFBB}"/>
              </a:ext>
            </a:extLst>
          </p:cNvPr>
          <p:cNvSpPr txBox="1"/>
          <p:nvPr/>
        </p:nvSpPr>
        <p:spPr>
          <a:xfrm>
            <a:off x="9309480" y="6657945"/>
            <a:ext cx="288252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l-GR" sz="700">
                <a:solidFill>
                  <a:srgbClr val="FFFFFF"/>
                </a:solidFill>
                <a:hlinkClick r:id="rId3" tooltip="http://www.pngall.com/sun-pn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Αυτή η φωτογραφία</a:t>
            </a:r>
            <a:r>
              <a:rPr lang="el-GR" sz="700">
                <a:solidFill>
                  <a:srgbClr val="FFFFFF"/>
                </a:solidFill>
              </a:rPr>
              <a:t> από Άγνωστος συντάκτης με άδεια χρήσης </a:t>
            </a:r>
            <a:r>
              <a:rPr lang="el-GR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</a:t>
            </a:r>
            <a:endParaRPr lang="el-G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221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D92DC53-71C9-4616-85D1-ACAE851A8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Τί ξεκινάει από Η</a:t>
            </a:r>
            <a:r>
              <a:rPr lang="el-GR" b="1" dirty="0" smtClean="0"/>
              <a:t>, η </a:t>
            </a:r>
            <a:r>
              <a:rPr lang="el-GR" b="1" dirty="0"/>
              <a:t>;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xmlns="" id="{91FDC7C5-B503-4D9B-B1F3-696BA1C5C1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38200" y="1845525"/>
            <a:ext cx="5181600" cy="4311538"/>
          </a:xfrm>
        </p:spPr>
      </p:pic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xmlns="" id="{6D9A97E0-DC3D-435D-B828-47E709D290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244208" y="1825625"/>
            <a:ext cx="3250290" cy="4351338"/>
          </a:xfrm>
        </p:spPr>
      </p:pic>
    </p:spTree>
    <p:extLst>
      <p:ext uri="{BB962C8B-B14F-4D97-AF65-F5344CB8AC3E}">
        <p14:creationId xmlns:p14="http://schemas.microsoft.com/office/powerpoint/2010/main" xmlns="" val="102673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2D7C2A7-46EA-40FF-8041-BA753E5B7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Τί ξεκινάει από </a:t>
            </a:r>
            <a:r>
              <a:rPr lang="el-GR" b="1" dirty="0" err="1"/>
              <a:t>Η,η</a:t>
            </a:r>
            <a:r>
              <a:rPr lang="el-GR" b="1" dirty="0"/>
              <a:t> ;</a:t>
            </a:r>
            <a:endParaRPr lang="el-GR" dirty="0"/>
          </a:p>
        </p:txBody>
      </p:sp>
      <p:pic>
        <p:nvPicPr>
          <p:cNvPr id="6" name="Θέση περιεχομένου 5" descr="Εικόνα που περιέχει υπαίθριος, ουρανός, αεροπλάνο, πέταγμα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288E8CAE-0CE0-49CD-BB39-63DB08DE36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841499" y="2653847"/>
            <a:ext cx="3615871" cy="2905124"/>
          </a:xfrm>
        </p:spPr>
      </p:pic>
      <p:pic>
        <p:nvPicPr>
          <p:cNvPr id="9" name="Θέση περιεχομένου 8" descr="Εικόνα που περιέχει κείμενο, ηλεκτρονικές συσκευές, υπολογιστής, εμφάνιση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4E552E0B-B031-44BF-B912-630905DA48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381750" y="2548731"/>
            <a:ext cx="4762500" cy="2905125"/>
          </a:xfrm>
        </p:spPr>
      </p:pic>
    </p:spTree>
    <p:extLst>
      <p:ext uri="{BB962C8B-B14F-4D97-AF65-F5344CB8AC3E}">
        <p14:creationId xmlns:p14="http://schemas.microsoft.com/office/powerpoint/2010/main" xmlns="" val="947925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BA25693-739A-470A-9CD1-2781A0DF3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Τί ξεκινάει από </a:t>
            </a:r>
            <a:r>
              <a:rPr lang="el-GR" b="1" dirty="0" err="1"/>
              <a:t>Η,η</a:t>
            </a:r>
            <a:r>
              <a:rPr lang="el-GR" b="1" dirty="0"/>
              <a:t> ;</a:t>
            </a:r>
            <a:endParaRPr lang="el-GR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xmlns="" id="{9F1F9B65-73A8-4026-B96A-273C6C3FF0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599" y="2567783"/>
            <a:ext cx="2129971" cy="3049245"/>
          </a:xfrm>
        </p:spPr>
      </p:pic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xmlns="" id="{11C01A9F-1650-4C3D-A158-FD60FF620D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1437" y="2567783"/>
            <a:ext cx="2947534" cy="3049246"/>
          </a:xfrm>
        </p:spPr>
      </p:pic>
    </p:spTree>
    <p:extLst>
      <p:ext uri="{BB962C8B-B14F-4D97-AF65-F5344CB8AC3E}">
        <p14:creationId xmlns:p14="http://schemas.microsoft.com/office/powerpoint/2010/main" xmlns="" val="431955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097C6B4-55A6-49DA-94C6-815750043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Τί ξεκινάει από </a:t>
            </a:r>
            <a:r>
              <a:rPr lang="el-GR" b="1" dirty="0" err="1"/>
              <a:t>Η,η</a:t>
            </a:r>
            <a:r>
              <a:rPr lang="el-GR" b="1" dirty="0"/>
              <a:t> ;</a:t>
            </a:r>
            <a:endParaRPr lang="el-GR" dirty="0"/>
          </a:p>
        </p:txBody>
      </p:sp>
      <p:pic>
        <p:nvPicPr>
          <p:cNvPr id="6" name="Θέση περιεχομένου 5" descr="Εικόνα που περιέχει κείμενο, κίτρι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E3A32FDA-A8E1-4CF0-9DEF-266B5B4768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971" y="2090057"/>
            <a:ext cx="3599543" cy="4073991"/>
          </a:xfrm>
        </p:spPr>
      </p:pic>
      <p:pic>
        <p:nvPicPr>
          <p:cNvPr id="8" name="Θέση περιεχομένου 7" descr="Εικόνα που περιέχει άτομο, υπαίθριο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551F70F5-B622-40DE-9DC5-F78D1DD1F4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090057"/>
            <a:ext cx="4205514" cy="4073991"/>
          </a:xfrm>
        </p:spPr>
      </p:pic>
    </p:spTree>
    <p:extLst>
      <p:ext uri="{BB962C8B-B14F-4D97-AF65-F5344CB8AC3E}">
        <p14:creationId xmlns:p14="http://schemas.microsoft.com/office/powerpoint/2010/main" xmlns="" val="2956684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DB3F422-8932-4C3B-A71F-D3850148B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Τί ξεκινάει από </a:t>
            </a:r>
            <a:r>
              <a:rPr lang="el-GR" b="1" dirty="0" err="1"/>
              <a:t>Η,η</a:t>
            </a:r>
            <a:r>
              <a:rPr lang="el-GR" b="1" dirty="0"/>
              <a:t> ;</a:t>
            </a:r>
            <a:endParaRPr lang="el-GR" dirty="0"/>
          </a:p>
        </p:txBody>
      </p:sp>
      <p:pic>
        <p:nvPicPr>
          <p:cNvPr id="6" name="Θέση περιεχομένου 5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3A81D9D2-9F7B-4781-8FA4-ECBFA68AC5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5074" y="1825625"/>
            <a:ext cx="2676525" cy="4351337"/>
          </a:xfrm>
        </p:spPr>
      </p:pic>
      <p:pic>
        <p:nvPicPr>
          <p:cNvPr id="8" name="Θέση περιεχομένου 7" descr="Εικόνα που περιέχει παιχνίδι, εσωτερικό, κούκλα, πορτοκαλί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D6FABCC4-1714-4A1A-A031-DA425EC068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0266" y="1825625"/>
            <a:ext cx="2676525" cy="4351338"/>
          </a:xfrm>
        </p:spPr>
      </p:pic>
    </p:spTree>
    <p:extLst>
      <p:ext uri="{BB962C8B-B14F-4D97-AF65-F5344CB8AC3E}">
        <p14:creationId xmlns:p14="http://schemas.microsoft.com/office/powerpoint/2010/main" xmlns="" val="319644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E6444B6-69EA-40B2-8F1A-7EF12FEC0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Τί ξεκινάει από </a:t>
            </a:r>
            <a:r>
              <a:rPr lang="el-GR" b="1" dirty="0" err="1"/>
              <a:t>Η,η</a:t>
            </a:r>
            <a:r>
              <a:rPr lang="el-GR" b="1" dirty="0"/>
              <a:t> ;</a:t>
            </a:r>
            <a:endParaRPr lang="el-GR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xmlns="" id="{3CE44910-1798-4E17-B05A-C054267130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xmlns="" id="{3481D146-528C-4E6A-ADF5-FF98C9E4AF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xmlns="" val="3292542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BE5BBA3-1588-49CF-80D8-B0BBDF803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Τί ξεκινάει από </a:t>
            </a:r>
            <a:r>
              <a:rPr lang="el-GR" b="1" dirty="0" err="1"/>
              <a:t>Η,η</a:t>
            </a:r>
            <a:r>
              <a:rPr lang="el-GR" b="1" dirty="0"/>
              <a:t> ;</a:t>
            </a:r>
            <a:endParaRPr lang="el-GR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xmlns="" id="{9F95A72F-2F91-4042-9057-98BAF4D7EC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500073" y="2249714"/>
            <a:ext cx="4351338" cy="3927249"/>
          </a:xfrm>
        </p:spPr>
      </p:pic>
      <p:pic>
        <p:nvPicPr>
          <p:cNvPr id="12" name="Θέση περιεχομένου 11">
            <a:extLst>
              <a:ext uri="{FF2B5EF4-FFF2-40B4-BE49-F238E27FC236}">
                <a16:creationId xmlns:a16="http://schemas.microsoft.com/office/drawing/2014/main" xmlns="" id="{9043EC0D-42A8-4642-BCC0-A3303B8A6D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587331" y="2249713"/>
            <a:ext cx="4351338" cy="4158082"/>
          </a:xfrm>
        </p:spPr>
      </p:pic>
    </p:spTree>
    <p:extLst>
      <p:ext uri="{BB962C8B-B14F-4D97-AF65-F5344CB8AC3E}">
        <p14:creationId xmlns:p14="http://schemas.microsoft.com/office/powerpoint/2010/main" xmlns="" val="137463383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67</Words>
  <Application>Microsoft Office PowerPoint</Application>
  <PresentationFormat>Προσαρμογή</PresentationFormat>
  <Paragraphs>13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Μαθαίνουμε  το Η,η,  του ήλιου!</vt:lpstr>
      <vt:lpstr>Η,η</vt:lpstr>
      <vt:lpstr>Τί ξεκινάει από Η, η ;</vt:lpstr>
      <vt:lpstr>Τί ξεκινάει από Η,η ;</vt:lpstr>
      <vt:lpstr>Τί ξεκινάει από Η,η ;</vt:lpstr>
      <vt:lpstr>Τί ξεκινάει από Η,η ;</vt:lpstr>
      <vt:lpstr>Τί ξεκινάει από Η,η ;</vt:lpstr>
      <vt:lpstr>Τί ξεκινάει από Η,η ;</vt:lpstr>
      <vt:lpstr>Τί ξεκινάει από Η,η ;</vt:lpstr>
      <vt:lpstr>Τί  ξεκινάει από Η, η ;</vt:lpstr>
      <vt:lpstr>Τί ξεκινάει από Η,η ;</vt:lpstr>
      <vt:lpstr>Τί ξεκινάει από Η,η ;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Η,η</dc:title>
  <dc:creator>Aristeidis Logothetis</dc:creator>
  <cp:lastModifiedBy>Χρήστης των Windows</cp:lastModifiedBy>
  <cp:revision>23</cp:revision>
  <dcterms:created xsi:type="dcterms:W3CDTF">2021-02-07T22:05:35Z</dcterms:created>
  <dcterms:modified xsi:type="dcterms:W3CDTF">2021-02-08T10:19:38Z</dcterms:modified>
</cp:coreProperties>
</file>