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2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CF0CC21-D703-45F4-9A09-35669225C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46FF4BB3-F1B1-4EEF-8DDA-2FEE0B8EB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25409C0-0EA5-4D34-93A2-6DCDBA64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1A40142-033A-4153-B230-71D39D79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20A40AF-7BD3-4422-9BC6-60198AEC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52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45299BB-0B1C-41A5-B7D2-7C7A9D84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C7F5E238-1415-42F2-851F-46705F1E7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AC4A139-96B9-49BB-BD10-4279F554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F486DE7-8A83-4255-BECE-5155F0DB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A7C7CA2-D244-4FD0-AE41-C21F2712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1752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68FAC829-EEBF-4B50-B1E1-DCB511913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2E9889D-40CB-4783-BDCB-0075FDC5A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C725A1B-9614-4439-8FA1-F7281F13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4C77038-635E-49C4-BD2C-2E6BDBD1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2D9BEFB-E9C6-47C7-9B76-09C42637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672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2B485DD-6774-492A-A80E-685C5CC7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15F9C3C-9EE0-4CCE-ABF2-23470A49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04F2F38-ACE3-4E45-8FC5-7F2CF62A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BE7E10E-6E75-4491-933A-B2848C11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BEA393E-7616-48A1-867F-6BAF2DCB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576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80BEFFC-1D25-4A5F-94CD-1FC429AE1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879EBB1-01D6-4215-B319-F17E0B40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22CE7B2-A8E6-4D4F-85C5-414CE5D9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023F07E-8C17-4BEF-9149-01943A03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CBFC9F7-9E11-43EF-9C22-F4E9AE9CE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86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5BF92A0-1C67-4E2E-BADD-B27800705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C76FE39-F79F-45CD-BF81-936D8D4A0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86EACCAD-44F0-45B8-91FA-CBF1CF009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B5B930C2-54C7-49B7-B470-8D5FBC4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25D1AE54-3470-484F-BEB8-B5FE8CB4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2A33D95-0A58-45C2-96E9-E1F7BE3E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007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29C7AA6-3719-49B6-804F-5B645386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ED9913FC-5713-4D59-BAB3-9B2603E4F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DEF0675B-178B-4C61-93FA-37F3E08FB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96869751-B906-4D36-B091-761E8A474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4F7CDFA9-DE8D-4D40-9625-9BF31E0E5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DF11A508-D145-487C-95B6-34DB2C52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ED885FA9-27BF-49D0-9C2C-5D6A2ACF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5E3A268F-FB38-4531-AB7E-A7EEC296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100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B1CCA65-962A-4E3F-BF43-E937F809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D9F43BBB-DB06-4A37-B7B0-B8F2BBC0D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49862994-C857-42D8-AF1C-2B15B9C6C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A85F8C42-488E-453A-A5A5-4CED33CA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500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9CD802DF-8C75-438B-93E3-C8ED00AF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FD933379-CD24-444B-A877-C779131C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41DC18D8-03B6-4B3E-A744-0F1D3F22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0819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2CF935E-48C8-458E-95DD-40CB90A2A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5DFEF21-74FB-489A-BCDD-8C3C7ED1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125AD39-D7FA-42A7-AC69-41BC77B91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3890E64-45D0-4BB7-BA62-21279555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6DDDD9E-1838-4BB9-880A-DB1C9F09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7032168-F00A-43B5-8D53-82EC84646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9166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3DBE8AF-AA91-4433-A3DA-D77F445C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BB5990D3-A6A5-4104-8505-96D13F2EE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CA5BE5D1-C446-4CBB-824C-6F128EFDF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8A29C19-21F8-4A25-87D4-9D5C06BA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D6B9778-CB4F-419B-A88F-5628099A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006934F4-6B29-4969-A7C7-DAAAC87F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905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701005FE-8C06-4C3A-9F3F-0BF228E2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AD1CB1A-4296-4384-9C66-FC76B4E35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50CBA6D-58D7-4965-83B2-0893FAC67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D923-5663-45ED-89BC-242DF63AD3C6}" type="datetimeFigureOut">
              <a:rPr lang="el-GR" smtClean="0"/>
              <a:pPr/>
              <a:t>16/2/2021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1B8F416-84DA-4299-9271-EEDD9CF78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CCAF5CD-ACDF-452F-9AC4-897EC8E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2186-4F35-42EA-9DDF-30239F8158C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1150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A5CED3F-C6BC-4D80-AA61-FDFDC34EB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661" y="0"/>
            <a:ext cx="5230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74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5F213989-4389-4773-AF23-04A5F6A1E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659" y="0"/>
            <a:ext cx="5286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73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BAC4DEF-160C-4207-A38B-E3821F1B7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409575"/>
            <a:ext cx="102870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3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D0DCCED6-301E-4E4D-80FC-29FF59EB7E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100012"/>
            <a:ext cx="10287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05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947DD312-FFAB-4B50-9E92-2298D1760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386" y="0"/>
            <a:ext cx="5313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97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8F98492-584F-40F0-B4B2-5F230050E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0371" y="0"/>
            <a:ext cx="5011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52517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Προσαρμογή</PresentationFormat>
  <Paragraphs>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Aristeidis Logothetis</dc:creator>
  <cp:lastModifiedBy>Χρήστης των Windows</cp:lastModifiedBy>
  <cp:revision>1</cp:revision>
  <dcterms:created xsi:type="dcterms:W3CDTF">2021-02-16T11:57:27Z</dcterms:created>
  <dcterms:modified xsi:type="dcterms:W3CDTF">2021-02-16T12:41:09Z</dcterms:modified>
</cp:coreProperties>
</file>