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80" r:id="rId5"/>
    <p:sldId id="265" r:id="rId6"/>
    <p:sldId id="266" r:id="rId7"/>
    <p:sldId id="269" r:id="rId8"/>
    <p:sldId id="271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644F990-9201-441B-8D83-A0FB267B3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BBA44E02-F133-4102-8DC7-46C4D857C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0E28B92-0EDB-4DF1-9C32-2C8ADB66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B8C6-7D94-4B10-AF5E-D59E878DC474}" type="datetimeFigureOut">
              <a:rPr lang="el-GR" smtClean="0"/>
              <a:pPr/>
              <a:t>15/2/2021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B3B5893-C9D5-4ACE-A4CF-5A7E5FE4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D054E47-3D43-4140-9D03-EC639AC9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2FA7-873B-4398-8E23-3E1324D78F0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0932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628F4A9-35A9-49EB-8E9F-4BCD21F4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2C0F1BE6-AFE1-48B1-8C51-494DC7EE7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CF3D79D-9814-49E9-B336-5A9B5430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B8C6-7D94-4B10-AF5E-D59E878DC474}" type="datetimeFigureOut">
              <a:rPr lang="el-GR" smtClean="0"/>
              <a:pPr/>
              <a:t>15/2/2021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A97E5B7-AB22-4F5F-89FA-2518F0E9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17DD12F-9FEC-4A1C-BD2C-F4820E31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2FA7-873B-4398-8E23-3E1324D78F0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2646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FC0AFED4-9FC4-4C0C-AC9E-64564687A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99E4AF46-4240-4249-BCEA-6249656CE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BBA3D8A5-7095-4975-B8A3-007DBFAC7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B8C6-7D94-4B10-AF5E-D59E878DC474}" type="datetimeFigureOut">
              <a:rPr lang="el-GR" smtClean="0"/>
              <a:pPr/>
              <a:t>15/2/2021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B7B4D8B-EBDC-42FF-AD3A-84C5E67CE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560F300-6600-4778-AA89-4B089253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2FA7-873B-4398-8E23-3E1324D78F0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388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2EA2416-766E-4FB7-89B0-81FC78DC1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C685369-6946-44A5-8F84-79885648D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30534A2-DB55-4FE2-B09A-BCFD4FE1A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B8C6-7D94-4B10-AF5E-D59E878DC474}" type="datetimeFigureOut">
              <a:rPr lang="el-GR" smtClean="0"/>
              <a:pPr/>
              <a:t>15/2/2021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C203FCF-3AD7-49EE-A4CA-0B0D7B1C5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F872E05-6F20-4DFC-975D-00807548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2FA7-873B-4398-8E23-3E1324D78F0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846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33A8AAE-B7C9-4CC3-B4C0-8BFBD5ED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5EB5642-0E7F-46BC-8470-BD7C7A339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B6F17C8-0989-445D-952E-22915901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B8C6-7D94-4B10-AF5E-D59E878DC474}" type="datetimeFigureOut">
              <a:rPr lang="el-GR" smtClean="0"/>
              <a:pPr/>
              <a:t>15/2/2021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9D26D86-0359-4F1F-B901-F2B393BF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008A57C-5776-47B8-B156-294E51B5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2FA7-873B-4398-8E23-3E1324D78F0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5304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8576EA9-7E62-4D91-8688-8657DD8C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610A285-352E-421F-B359-292CDF31E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DEA4A086-C376-44C2-8352-65057710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94F9FF2C-FFE4-4FE4-9C40-D3EAFC4A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B8C6-7D94-4B10-AF5E-D59E878DC474}" type="datetimeFigureOut">
              <a:rPr lang="el-GR" smtClean="0"/>
              <a:pPr/>
              <a:t>15/2/2021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39F3F91-90C4-4AF0-AA3B-B6923C55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528D7CAC-567D-41FF-AE07-E44A5F3F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2FA7-873B-4398-8E23-3E1324D78F0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623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2B50FCC-8373-4E97-93CB-1665D2865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9D7A3F95-033B-475E-955F-F467193B0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93D65F17-4497-4E86-99C9-4CFA3B40C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AF5B75AE-0529-432E-A4F7-2C835E0C2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E8999B4A-C6F5-4DC6-A2C3-AC6F4B087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4102D418-F41D-449E-BCD3-42707C93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B8C6-7D94-4B10-AF5E-D59E878DC474}" type="datetimeFigureOut">
              <a:rPr lang="el-GR" smtClean="0"/>
              <a:pPr/>
              <a:t>15/2/2021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AE3178E4-E129-4F8A-8FC8-0929C61B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A154D686-0A2E-4584-BE39-795C2C4C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2FA7-873B-4398-8E23-3E1324D78F0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723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2A33BB5-BD98-4BEF-9A7B-40EB1702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603C2E45-85E1-47A1-9CF7-2D746E03E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B8C6-7D94-4B10-AF5E-D59E878DC474}" type="datetimeFigureOut">
              <a:rPr lang="el-GR" smtClean="0"/>
              <a:pPr/>
              <a:t>15/2/2021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73D0B4C4-E4A3-45C8-BA25-C78CB787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5F93EE20-E5D4-4200-B03C-16511520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2FA7-873B-4398-8E23-3E1324D78F0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712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3E675604-5380-4345-9873-45F2DE67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B8C6-7D94-4B10-AF5E-D59E878DC474}" type="datetimeFigureOut">
              <a:rPr lang="el-GR" smtClean="0"/>
              <a:pPr/>
              <a:t>15/2/2021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399616B1-82DD-441C-AFCE-8DDEAFE82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B5AF7E06-F0F5-4324-A38B-5B6E3790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2FA7-873B-4398-8E23-3E1324D78F0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6106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1D6169F-45E1-4FC7-BE25-8B7B2F52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72573EB-0986-4960-9B8B-113206D7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55F66B84-3A24-45B2-A437-07A1C3F0E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7C9501D8-3475-4995-8158-C22E3CA1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B8C6-7D94-4B10-AF5E-D59E878DC474}" type="datetimeFigureOut">
              <a:rPr lang="el-GR" smtClean="0"/>
              <a:pPr/>
              <a:t>15/2/2021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AA91D45E-1040-4626-8563-6232162D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8C7E2699-ABB6-4840-91F7-B95E7C4F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2FA7-873B-4398-8E23-3E1324D78F0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7922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69A2FF7-0B52-4454-A669-0143F6C3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55B21C6B-DBA7-43A8-916E-E6803C2DD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DBFDAF64-D6BB-4B22-8FF2-8D979111E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ACF97615-50C3-470E-81DF-641C43EA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B8C6-7D94-4B10-AF5E-D59E878DC474}" type="datetimeFigureOut">
              <a:rPr lang="el-GR" smtClean="0"/>
              <a:pPr/>
              <a:t>15/2/2021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A992C527-C784-4C00-8524-78395FA9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ED0DAEB-82B4-4196-A2D5-075AD24B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2FA7-873B-4398-8E23-3E1324D78F0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5760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25D709FB-F13F-42C0-A618-579E4747A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54A8896-63A3-4600-B5D4-96A6010E6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604735B-7958-44AB-B205-6E31A90D7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9B8C6-7D94-4B10-AF5E-D59E878DC474}" type="datetimeFigureOut">
              <a:rPr lang="el-GR" smtClean="0"/>
              <a:pPr/>
              <a:t>15/2/2021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689C5C7-837A-4086-92F3-EC0302657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33C223F-FBD1-4146-9EDE-05BFE16F2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A2FA7-873B-4398-8E23-3E1324D78F0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1927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7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A62BCD3-BC47-4286-AA55-7C21130F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ΑΝΟΙΞΗ</a:t>
            </a:r>
            <a:r>
              <a:rPr lang="el-GR" sz="3600" b="1" dirty="0" smtClean="0">
                <a:solidFill>
                  <a:srgbClr val="FFFFFF"/>
                </a:solidFill>
              </a:rPr>
              <a:t/>
            </a:r>
            <a:br>
              <a:rPr lang="el-GR" sz="3600" b="1" dirty="0" smtClean="0">
                <a:solidFill>
                  <a:srgbClr val="FFFFFF"/>
                </a:solidFill>
              </a:rPr>
            </a:br>
            <a:r>
              <a:rPr lang="el-GR" sz="3600" b="1" dirty="0" smtClean="0">
                <a:solidFill>
                  <a:srgbClr val="FFFFFF"/>
                </a:solidFill>
              </a:rPr>
              <a:t/>
            </a:r>
            <a:br>
              <a:rPr lang="el-GR" sz="3600" b="1" dirty="0" smtClean="0">
                <a:solidFill>
                  <a:srgbClr val="FFFFFF"/>
                </a:solidFill>
              </a:rPr>
            </a:br>
            <a:r>
              <a:rPr lang="el-GR" sz="3600" b="1" dirty="0" smtClean="0">
                <a:solidFill>
                  <a:srgbClr val="FFFFFF"/>
                </a:solidFill>
              </a:rPr>
              <a:t>Η </a:t>
            </a:r>
            <a:r>
              <a:rPr lang="el-GR" sz="3600" b="1" dirty="0" smtClean="0">
                <a:solidFill>
                  <a:srgbClr val="FFFFFF"/>
                </a:solidFill>
              </a:rPr>
              <a:t>Ά</a:t>
            </a:r>
            <a:r>
              <a:rPr lang="el-GR" sz="3600" b="1" dirty="0" smtClean="0">
                <a:solidFill>
                  <a:srgbClr val="FFFFFF"/>
                </a:solidFill>
              </a:rPr>
              <a:t>νοιξη έχει </a:t>
            </a:r>
            <a:br>
              <a:rPr lang="el-GR" sz="3600" b="1" dirty="0" smtClean="0">
                <a:solidFill>
                  <a:srgbClr val="FFFFFF"/>
                </a:solidFill>
              </a:rPr>
            </a:br>
            <a:r>
              <a:rPr lang="el-GR" sz="3600" b="1" dirty="0" smtClean="0">
                <a:solidFill>
                  <a:srgbClr val="FFFFFF"/>
                </a:solidFill>
              </a:rPr>
              <a:t>μήνες τρεις.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E2AAB306-A177-4B27-BFD6-4A41C0A55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12" b="158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1770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973E982-F73C-4049-8C54-4A149DCF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255" y="969483"/>
            <a:ext cx="2510928" cy="1062727"/>
          </a:xfrm>
        </p:spPr>
        <p:txBody>
          <a:bodyPr/>
          <a:lstStyle/>
          <a:p>
            <a:pPr algn="ctr"/>
            <a:r>
              <a:rPr lang="el-GR" b="1" dirty="0"/>
              <a:t>ΜΑΡΤΙΟΣ</a:t>
            </a:r>
          </a:p>
        </p:txBody>
      </p:sp>
      <p:pic>
        <p:nvPicPr>
          <p:cNvPr id="5" name="Θέση περιεχομένου 4" descr="Εικόνα που περιέχει κείμενο, κορνίζ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10F1DF79-51CC-4A86-BE76-1F6861F34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3359" y="3191717"/>
            <a:ext cx="3927134" cy="3142026"/>
          </a:xfrm>
        </p:spPr>
      </p:pic>
      <p:pic>
        <p:nvPicPr>
          <p:cNvPr id="4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003C55B2-36E3-4106-90B9-97187943B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16925"/>
            <a:ext cx="3972454" cy="3169357"/>
          </a:xfrm>
          <a:prstGeom prst="rect">
            <a:avLst/>
          </a:prstGeom>
        </p:spPr>
      </p:pic>
      <p:pic>
        <p:nvPicPr>
          <p:cNvPr id="6" name="Θέση περιεχομένου 4" descr="Εικόνα που περιέχει κείμενο, κορνίζ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2DEDBCA-0FF6-4E32-8FD0-A98B7D47ED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6182" y="3172858"/>
            <a:ext cx="4015818" cy="3260993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9438010" y="991518"/>
            <a:ext cx="24491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smtClean="0"/>
              <a:t>ΜΑΙΟΣ</a:t>
            </a:r>
            <a:endParaRPr lang="el-GR" sz="4400" dirty="0"/>
          </a:p>
        </p:txBody>
      </p:sp>
      <p:sp>
        <p:nvSpPr>
          <p:cNvPr id="8" name="7 - TextBox"/>
          <p:cNvSpPr txBox="1"/>
          <p:nvPr/>
        </p:nvSpPr>
        <p:spPr>
          <a:xfrm>
            <a:off x="550844" y="1112703"/>
            <a:ext cx="2464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/>
              <a:t>ΑΠΡΙΛΙΟΣ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xmlns="" val="242554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9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8C75618-8611-44E8-9FB7-45465E8A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ΚΑΛΟΚΑΙΡΙ</a:t>
            </a:r>
            <a:r>
              <a:rPr lang="el-GR" sz="3600" b="1" dirty="0" smtClean="0">
                <a:solidFill>
                  <a:srgbClr val="FFFFFF"/>
                </a:solidFill>
              </a:rPr>
              <a:t/>
            </a:r>
            <a:br>
              <a:rPr lang="el-GR" sz="3600" b="1" dirty="0" smtClean="0">
                <a:solidFill>
                  <a:srgbClr val="FFFFFF"/>
                </a:solidFill>
              </a:rPr>
            </a:br>
            <a:r>
              <a:rPr lang="el-GR" sz="3600" b="1" dirty="0" smtClean="0">
                <a:solidFill>
                  <a:srgbClr val="FFFFFF"/>
                </a:solidFill>
              </a:rPr>
              <a:t/>
            </a:r>
            <a:br>
              <a:rPr lang="el-GR" sz="3600" b="1" dirty="0" smtClean="0">
                <a:solidFill>
                  <a:srgbClr val="FFFFFF"/>
                </a:solidFill>
              </a:rPr>
            </a:br>
            <a:r>
              <a:rPr lang="el-GR" sz="3600" b="1" dirty="0" smtClean="0">
                <a:solidFill>
                  <a:srgbClr val="FFFFFF"/>
                </a:solidFill>
              </a:rPr>
              <a:t>Το Καλοκαίρι </a:t>
            </a:r>
            <a:br>
              <a:rPr lang="el-GR" sz="3600" b="1" dirty="0" smtClean="0">
                <a:solidFill>
                  <a:srgbClr val="FFFFFF"/>
                </a:solidFill>
              </a:rPr>
            </a:br>
            <a:r>
              <a:rPr lang="el-GR" sz="3600" b="1" dirty="0" smtClean="0">
                <a:solidFill>
                  <a:srgbClr val="FFFFFF"/>
                </a:solidFill>
              </a:rPr>
              <a:t>έχει μήνες τρεις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26C1AC60-CA55-405D-BB5E-8F5F519EE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74" b="596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11777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1B9ACE2-C369-4A2F-AE0A-64FD39F9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93" y="638978"/>
            <a:ext cx="2764316" cy="1305098"/>
          </a:xfrm>
        </p:spPr>
        <p:txBody>
          <a:bodyPr/>
          <a:lstStyle/>
          <a:p>
            <a:pPr algn="ctr"/>
            <a:r>
              <a:rPr lang="el-GR" b="1" dirty="0"/>
              <a:t>ΙΟΥΝΙΟΣ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94AA3F2D-2725-410F-8B97-9EC8683D3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92" y="2842353"/>
            <a:ext cx="3801331" cy="3720202"/>
          </a:xfrm>
        </p:spPr>
      </p:pic>
      <p:pic>
        <p:nvPicPr>
          <p:cNvPr id="4" name="Θέση περιεχομένου 4" descr="Εικόνα που περιέχει κείμενο, πιάτ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0BB023E9-A1F0-4DDB-AB8F-4885B2E9B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6724" y="2845303"/>
            <a:ext cx="3732370" cy="3739283"/>
          </a:xfrm>
          <a:prstGeom prst="rect">
            <a:avLst/>
          </a:prstGeom>
        </p:spPr>
      </p:pic>
      <p:pic>
        <p:nvPicPr>
          <p:cNvPr id="6" name="Θέση περιεχομένου 4">
            <a:extLst>
              <a:ext uri="{FF2B5EF4-FFF2-40B4-BE49-F238E27FC236}">
                <a16:creationId xmlns:a16="http://schemas.microsoft.com/office/drawing/2014/main" xmlns="" id="{81A61258-3BA7-4A45-AB6A-4708EAA58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5598" y="2875402"/>
            <a:ext cx="3931431" cy="3731219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4998313" y="875708"/>
            <a:ext cx="20854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ΙΟΥΛΙΟΣ</a:t>
            </a:r>
            <a:endParaRPr lang="el-GR" sz="4400" dirty="0"/>
          </a:p>
        </p:txBody>
      </p:sp>
      <p:sp>
        <p:nvSpPr>
          <p:cNvPr id="8" name="7 - Ορθογώνιο"/>
          <p:cNvSpPr/>
          <p:nvPr/>
        </p:nvSpPr>
        <p:spPr>
          <a:xfrm>
            <a:off x="9050971" y="932288"/>
            <a:ext cx="28431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ΑΥΓΟΥΣΤΟΣ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xmlns="" val="288988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7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4F843FE-7EC9-44B1-97C9-A7A24040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5" y="618681"/>
            <a:ext cx="2881839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 smtClean="0">
                <a:solidFill>
                  <a:srgbClr val="FFFFFF"/>
                </a:solidFill>
              </a:rPr>
              <a:t>ΦΘΙΝΟΠΩΡΟ</a:t>
            </a:r>
            <a:r>
              <a:rPr lang="el-GR" sz="3300" dirty="0" smtClean="0">
                <a:solidFill>
                  <a:srgbClr val="FFFFFF"/>
                </a:solidFill>
              </a:rPr>
              <a:t/>
            </a:r>
            <a:br>
              <a:rPr lang="el-GR" sz="3300" dirty="0" smtClean="0">
                <a:solidFill>
                  <a:srgbClr val="FFFFFF"/>
                </a:solidFill>
              </a:rPr>
            </a:br>
            <a:r>
              <a:rPr lang="el-GR" sz="3300" dirty="0" smtClean="0">
                <a:solidFill>
                  <a:srgbClr val="FFFFFF"/>
                </a:solidFill>
              </a:rPr>
              <a:t/>
            </a:r>
            <a:br>
              <a:rPr lang="el-GR" sz="3300" dirty="0" smtClean="0">
                <a:solidFill>
                  <a:srgbClr val="FFFFFF"/>
                </a:solidFill>
              </a:rPr>
            </a:br>
            <a:r>
              <a:rPr lang="el-GR" sz="3300" dirty="0" smtClean="0">
                <a:solidFill>
                  <a:srgbClr val="FFFFFF"/>
                </a:solidFill>
              </a:rPr>
              <a:t>Το Φθινόπωρο έχει μήνες τρεις</a:t>
            </a: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Θέση περιεχομένου 6" descr="Εικόνα που περιέχει κείμενο, ανυσματικά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2DD32505-B9D6-4674-9BD7-851F8218C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8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418927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D778600-9D67-4212-8FE8-DE7D8E16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69" y="1013552"/>
            <a:ext cx="3602515" cy="892365"/>
          </a:xfrm>
        </p:spPr>
        <p:txBody>
          <a:bodyPr/>
          <a:lstStyle/>
          <a:p>
            <a:pPr algn="ctr"/>
            <a:r>
              <a:rPr lang="el-GR" b="1" dirty="0"/>
              <a:t>ΣΕΠΤΕΜΒΡΙΟΣ</a:t>
            </a:r>
          </a:p>
        </p:txBody>
      </p:sp>
      <p:pic>
        <p:nvPicPr>
          <p:cNvPr id="5" name="Θέση περιεχομένου 4" descr="Εικόνα που περιέχει τετράγω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1B01B253-112B-4392-97D5-71561E595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881082"/>
            <a:ext cx="3933022" cy="3714521"/>
          </a:xfrm>
        </p:spPr>
      </p:pic>
      <p:pic>
        <p:nvPicPr>
          <p:cNvPr id="4" name="Θέση περιεχομένου 4" descr="Εικόνα που περιέχει κείμενο, ηλεκτρονικές συσκευές, εμφάνιση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CF9E330-C8CB-4748-ABC9-4AFD874D5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8701" y="2900530"/>
            <a:ext cx="3939544" cy="3706089"/>
          </a:xfrm>
          <a:prstGeom prst="rect">
            <a:avLst/>
          </a:prstGeom>
        </p:spPr>
      </p:pic>
      <p:pic>
        <p:nvPicPr>
          <p:cNvPr id="6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D2FF955-C18E-4A72-A132-EE751DFF8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486" y="2919470"/>
            <a:ext cx="4083514" cy="3701667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4397018" y="1018928"/>
            <a:ext cx="29514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ΟΚΤΩΒΡΙΟΣ</a:t>
            </a:r>
            <a:endParaRPr lang="el-GR" sz="44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8642301" y="985877"/>
            <a:ext cx="31197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ΝΟΕΜΒΡΙΟΣ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xmlns="" val="2692806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4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6315211-635A-457F-B84E-EC39399A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ΧΕΙΜΩΝΑΣ</a:t>
            </a:r>
            <a:r>
              <a:rPr lang="el-GR" sz="3600" dirty="0" smtClean="0">
                <a:solidFill>
                  <a:srgbClr val="FFFFFF"/>
                </a:solidFill>
              </a:rPr>
              <a:t/>
            </a:r>
            <a:br>
              <a:rPr lang="el-GR" sz="3600" dirty="0" smtClean="0">
                <a:solidFill>
                  <a:srgbClr val="FFFFFF"/>
                </a:solidFill>
              </a:rPr>
            </a:br>
            <a:r>
              <a:rPr lang="el-GR" sz="3600" dirty="0" smtClean="0">
                <a:solidFill>
                  <a:srgbClr val="FFFFFF"/>
                </a:solidFill>
              </a:rPr>
              <a:t/>
            </a:r>
            <a:br>
              <a:rPr lang="el-GR" sz="3600" dirty="0" smtClean="0">
                <a:solidFill>
                  <a:srgbClr val="FFFFFF"/>
                </a:solidFill>
              </a:rPr>
            </a:br>
            <a:r>
              <a:rPr lang="el-GR" sz="3600" dirty="0" smtClean="0">
                <a:solidFill>
                  <a:srgbClr val="FFFFFF"/>
                </a:solidFill>
              </a:rPr>
              <a:t>Ο Χειμώνας</a:t>
            </a:r>
            <a:br>
              <a:rPr lang="el-GR" sz="3600" dirty="0" smtClean="0">
                <a:solidFill>
                  <a:srgbClr val="FFFFFF"/>
                </a:solidFill>
              </a:rPr>
            </a:br>
            <a:r>
              <a:rPr lang="el-GR" sz="3600" dirty="0" smtClean="0">
                <a:solidFill>
                  <a:srgbClr val="FFFFFF"/>
                </a:solidFill>
              </a:rPr>
              <a:t>έχει μήνες τρεις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ούκλα, παιχνίδι, clipart, κρεβατοκάμαρ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199475DA-2226-4D85-B425-D6D8196F2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6" r="1745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72407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7FC542D-DF3C-4387-9114-A8A772C9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611" y="1299990"/>
            <a:ext cx="3816326" cy="716097"/>
          </a:xfrm>
        </p:spPr>
        <p:txBody>
          <a:bodyPr/>
          <a:lstStyle/>
          <a:p>
            <a:pPr algn="ctr"/>
            <a:r>
              <a:rPr lang="el-GR" b="1" dirty="0">
                <a:latin typeface="Calibri" pitchFamily="34" charset="0"/>
                <a:cs typeface="Calibri" pitchFamily="34" charset="0"/>
              </a:rPr>
              <a:t>ΙΑΝΟΥΑΡΙΟΣ</a:t>
            </a:r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5EEFA17-52BB-49E0-BD12-CB519B175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354" y="3044826"/>
            <a:ext cx="3849892" cy="3539762"/>
          </a:xfrm>
        </p:spPr>
      </p:pic>
      <p:pic>
        <p:nvPicPr>
          <p:cNvPr id="4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B8FCE68-98AD-45FF-AC15-F6ED0477A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310" y="2996587"/>
            <a:ext cx="3809339" cy="3565965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347590" y="1250281"/>
            <a:ext cx="32768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ΔΕΚΕΜΒΡΙΟΣ</a:t>
            </a:r>
            <a:endParaRPr lang="el-GR" sz="4400" dirty="0"/>
          </a:p>
        </p:txBody>
      </p:sp>
      <p:pic>
        <p:nvPicPr>
          <p:cNvPr id="7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18CBE0F-0E32-4F06-B033-1AEA63FB0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9398" y="3029638"/>
            <a:ext cx="3910399" cy="3599016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8410280" y="1232736"/>
            <a:ext cx="35842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ΦΕΒΡΟΥΑΡΙΟΣ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xmlns="" val="213075598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</Words>
  <Application>Microsoft Office PowerPoint</Application>
  <PresentationFormat>Προσαρμογή</PresentationFormat>
  <Paragraphs>16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ΑΝΟΙΞΗ  Η Άνοιξη έχει  μήνες τρεις.</vt:lpstr>
      <vt:lpstr>ΜΑΡΤΙΟΣ</vt:lpstr>
      <vt:lpstr>ΚΑΛΟΚΑΙΡΙ  Το Καλοκαίρι  έχει μήνες τρεις</vt:lpstr>
      <vt:lpstr>ΙΟΥΝΙΟΣ</vt:lpstr>
      <vt:lpstr>ΦΘΙΝΟΠΩΡΟ  Το Φθινόπωρο έχει μήνες τρεις</vt:lpstr>
      <vt:lpstr>ΣΕΠΤΕΜΒΡΙΟΣ</vt:lpstr>
      <vt:lpstr>ΧΕΙΜΩΝΑΣ  Ο Χειμώνας έχει μήνες τρεις</vt:lpstr>
      <vt:lpstr>ΙΑΝΟΥΑΡΙΟΣ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</dc:title>
  <dc:creator>Aristeidis Logothetis</dc:creator>
  <cp:lastModifiedBy>Χρήστης των Windows</cp:lastModifiedBy>
  <cp:revision>8</cp:revision>
  <dcterms:created xsi:type="dcterms:W3CDTF">2021-02-11T09:40:06Z</dcterms:created>
  <dcterms:modified xsi:type="dcterms:W3CDTF">2021-02-15T20:36:16Z</dcterms:modified>
</cp:coreProperties>
</file>