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57" r:id="rId13"/>
    <p:sldId id="278" r:id="rId14"/>
    <p:sldId id="262" r:id="rId15"/>
    <p:sldId id="265" r:id="rId16"/>
    <p:sldId id="258" r:id="rId17"/>
    <p:sldId id="271" r:id="rId18"/>
    <p:sldId id="298" r:id="rId19"/>
    <p:sldId id="273" r:id="rId20"/>
    <p:sldId id="294" r:id="rId21"/>
    <p:sldId id="269" r:id="rId22"/>
    <p:sldId id="297" r:id="rId23"/>
    <p:sldId id="260" r:id="rId24"/>
    <p:sldId id="295" r:id="rId25"/>
    <p:sldId id="264" r:id="rId26"/>
    <p:sldId id="275" r:id="rId27"/>
    <p:sldId id="276" r:id="rId28"/>
    <p:sldId id="263" r:id="rId29"/>
    <p:sldId id="299" r:id="rId30"/>
    <p:sldId id="267" r:id="rId31"/>
    <p:sldId id="259" r:id="rId32"/>
    <p:sldId id="261" r:id="rId33"/>
    <p:sldId id="272" r:id="rId34"/>
    <p:sldId id="281" r:id="rId35"/>
    <p:sldId id="270" r:id="rId36"/>
    <p:sldId id="301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67ABED-D4E1-4308-8C6F-16301F97B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0DBFEE8-EC72-4799-AA37-CBF0FA0F1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61822E0-5321-4D28-AE85-F8595025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FE193A8-8C71-4961-80CE-F245F8CD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1DA61B1-6790-4CBF-B4B6-1BA7703A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881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ED32F5F-8EF8-44DC-8222-32DEA9CB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D8767CDD-DFA9-4731-B3F3-71B653B0A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4802EA-193C-4A34-8247-64719349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7C49174-A045-4753-A884-8CBBE80E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FA336A8-BA8B-4D97-9DC9-1E229C60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025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9E159EA6-DBDE-4B1A-8CF1-473E406F5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4CC2410-53CF-480D-9449-EBE24645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9615F7-35DB-41E7-B18D-69B347E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C2625C7-F387-44C8-B2E1-13984478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93C36C6-CB2A-46BD-B0A3-F0203687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078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3DF9C4-C551-4B8C-A1D0-70B0942C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B2487DB-D228-40FB-AB6E-7D76522C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C4F926E-710E-41CD-A030-7BBBE9D3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C4F1C45-0BCE-48D3-9272-B44295C9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8AA40CA-004C-4A49-AECF-9B2A04BF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171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83F6E7-53B7-4AF7-81F6-FBEFF2EB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8BF791F-A817-4B1E-BC2A-0503B559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332F849-8DC2-43C1-BD7E-268B97D3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2AC6647-A56B-45DC-8A80-B45B60FE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47D9F6F-1BBA-4379-B56E-1D351386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53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867ECB-9C71-4CEC-9010-F671FE1F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2D6404F-495B-45BE-B413-B6DF40EEC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C375D50E-3A50-40C1-A29B-D21C1950D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CB69713-52A3-4101-885E-084D30B9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7DCE6DE-BE8D-4CD4-84C0-617D7EAC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486E43D-F734-4788-B735-2559BE2A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15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E406D77-F55D-4FF7-A882-EEA8A65F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AF70EC4-F439-432E-AAEF-A0F010E88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D4F8FA9-122F-4C26-92EB-B6DC10132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B3D52779-A529-4C8E-AE3F-E56173D96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A389A864-E4B4-4F83-BD02-DC38B9512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B06AC732-D836-44A9-888C-32CF3CEE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5F471E2-B186-40BB-A436-2FFAA636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129FA5E-387A-4A7E-B2C9-CC9CB7DA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3835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0AB622-5ABF-463D-956F-07A39C3F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0F17F260-9DFE-4469-91F3-F09E396F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BD81BC91-D37A-4E2D-80DC-D33C2682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3E4DE6E-AD46-41EF-A844-DFB996F5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97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D2935F76-98F8-41EB-B439-646722A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B9CFA9F-1A1E-4FC9-8EAD-FD024889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92279E4-24E2-4E80-80FE-C9F453EC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45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DC5622-E4FF-4F09-92B7-060310BC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4253D2F-E9FB-4E7D-A344-74B3C5E20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A58F94F-7688-493F-92FC-A82CEC333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71A23EB-B3AD-4ABE-A4E2-0EC0CC9C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C476868-9724-4B58-A918-3BD70623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9D86F8F-A2CC-4E3D-91EB-20DB8E3F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4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F967EA-0A24-4710-A7EB-CA135F95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1F8644A-7F08-4245-98CA-2D488E1C5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AB4ED0A-5025-4CFB-ADD1-BEAD75CE9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3F5530B-1249-4A37-A07D-C2458E99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145F26B-E48B-479C-B38A-7A2F5BDB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C265E18-DAE0-4BC2-9B0D-4A1C89B1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88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294B6A98-FEB2-47A7-BCBF-21DAE401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C418142-4F1D-46E9-BDF3-E3F8CC5E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F70B47D-D14A-4584-91EC-383D7BED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7AF-AA00-4943-9057-1D43B115034C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0D698E8-A99F-4AC3-81CA-7A20DBCC9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C18663F-C41D-4B37-AB58-4F8043F2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26AE-EBFD-40DF-A398-0BE6155ADB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493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DF3E3A-E2F2-4E3B-99A4-F723CB80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9600" b="1" dirty="0"/>
              <a:t>ΤΟ ΝΕΡΟ</a:t>
            </a:r>
          </a:p>
        </p:txBody>
      </p:sp>
    </p:spTree>
    <p:extLst>
      <p:ext uri="{BB962C8B-B14F-4D97-AF65-F5344CB8AC3E}">
        <p14:creationId xmlns:p14="http://schemas.microsoft.com/office/powerpoint/2010/main" xmlns="" val="203955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05BCE3-A616-4853-AD3A-982354B6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Στο χιόνι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υπαίθριος, κλάδος, κλαδάκ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4D782E1-F9D0-4625-9EF7-66F93EC9F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85807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26F91E-647D-42D2-93A5-AB3B50E5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Γιατί είναι σημαντικό το νερό;</a:t>
            </a:r>
          </a:p>
        </p:txBody>
      </p:sp>
    </p:spTree>
    <p:extLst>
      <p:ext uri="{BB962C8B-B14F-4D97-AF65-F5344CB8AC3E}">
        <p14:creationId xmlns:p14="http://schemas.microsoft.com/office/powerpoint/2010/main" xmlns="" val="147721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5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65F8C2F-0966-4C21-9132-9FE44C0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Για να ξεδιψάσουμε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άτομο, ουρανός, υπαίθριος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42C00B9-FC4E-44BD-ABAA-E7AB23485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16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40700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FFBAB58-EAFB-4F7E-A955-3982B9F3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Για να είμαστε καθαροί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εσωτερικό, τουαλέτα, μπανιέρ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EA71421-2E9A-4B89-998B-7EE86DCE8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45618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8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FA40AA-A714-4DFD-81F3-27D607F9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Και </a:t>
            </a:r>
            <a:r>
              <a:rPr lang="en-US" sz="3600" dirty="0" err="1">
                <a:solidFill>
                  <a:srgbClr val="FFFFFF"/>
                </a:solidFill>
              </a:rPr>
              <a:t>γι</a:t>
            </a:r>
            <a:r>
              <a:rPr lang="en-US" sz="3600" dirty="0">
                <a:solidFill>
                  <a:srgbClr val="FFFFFF"/>
                </a:solidFill>
              </a:rPr>
              <a:t>α να είμαστε σούπερ καθαροί!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953097DA-D0CD-4836-86DE-0604EBDD0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1" r="1773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6465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0D64EF-C8E8-4AE0-88CD-9F3E3B92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Για να έχουμε δυνατά δοντάκια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δόντια, βούρτσισμα, πράσι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B81C511-E93F-4121-A995-FC77EB34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2" r="170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2723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CD187AC-8B79-42C3-85B4-FC5C8F58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Γι</a:t>
            </a:r>
            <a:r>
              <a:rPr lang="en-US" sz="4800" b="1" dirty="0"/>
              <a:t>α να σκοτώ</a:t>
            </a:r>
            <a:r>
              <a:rPr lang="el-GR" sz="4800" b="1" dirty="0"/>
              <a:t>ν</a:t>
            </a:r>
            <a:r>
              <a:rPr lang="en-US" sz="4800" b="1" dirty="0" err="1"/>
              <a:t>ουμε</a:t>
            </a:r>
            <a:r>
              <a:rPr lang="en-US" sz="4800" b="1" dirty="0"/>
              <a:t> τα μικρόβια</a:t>
            </a:r>
          </a:p>
        </p:txBody>
      </p:sp>
      <p:pic>
        <p:nvPicPr>
          <p:cNvPr id="5" name="Θέση περιεχομένου 4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2EBAF28-C874-41C6-9F35-4AE2603FF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3" r="15983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8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257789-02BA-48DB-B500-015D252E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2C2C2C"/>
                </a:solidFill>
              </a:rPr>
              <a:t>Γι</a:t>
            </a:r>
            <a:r>
              <a:rPr lang="en-US" sz="3100" b="1" dirty="0">
                <a:solidFill>
                  <a:srgbClr val="2C2C2C"/>
                </a:solidFill>
              </a:rPr>
              <a:t>α να μαγειρεύουμε</a:t>
            </a: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ουζίνα, εσωτερικό, άτομο, προετοιμασί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17B3D02-D28A-43D8-A446-4CA6F5156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9694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BAF64A-55EC-4874-80D6-B223A5C3AD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l-GR" b="1" dirty="0"/>
              <a:t>Για να πλένουμε τα πράγματά μας</a:t>
            </a:r>
          </a:p>
        </p:txBody>
      </p:sp>
      <p:pic>
        <p:nvPicPr>
          <p:cNvPr id="6" name="Θέση περιεχομένου 5" descr="Εικόνα που περιέχει άτομ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F5E3FBA-054A-4FBF-8990-CC41B8F22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435" y="2107096"/>
            <a:ext cx="4439478" cy="3644347"/>
          </a:xfrm>
        </p:spPr>
      </p:pic>
      <p:pic>
        <p:nvPicPr>
          <p:cNvPr id="8" name="Θέση περιεχομένου 7" descr="Εικόνα που περιέχει συσκευή, οικιακές συσκευές, στεγνωτήριο ρούχων, πλυντήρ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41DA53A-17B6-4DC7-88D9-93134F392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887" y="2107097"/>
            <a:ext cx="3922643" cy="3644346"/>
          </a:xfrm>
        </p:spPr>
      </p:pic>
    </p:spTree>
    <p:extLst>
      <p:ext uri="{BB962C8B-B14F-4D97-AF65-F5344CB8AC3E}">
        <p14:creationId xmlns:p14="http://schemas.microsoft.com/office/powerpoint/2010/main" xmlns="" val="35283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582ADC-BE5A-4EE4-9D42-F48677B4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Γι</a:t>
            </a:r>
            <a:r>
              <a:rPr lang="en-US" sz="2800" b="1" dirty="0">
                <a:solidFill>
                  <a:srgbClr val="FFFFFF"/>
                </a:solidFill>
              </a:rPr>
              <a:t>α να διασκεδά</a:t>
            </a:r>
            <a:r>
              <a:rPr lang="el-GR" sz="2800" b="1" dirty="0">
                <a:solidFill>
                  <a:srgbClr val="FFFFFF"/>
                </a:solidFill>
              </a:rPr>
              <a:t>ζ</a:t>
            </a:r>
            <a:r>
              <a:rPr lang="en-US" sz="2800" b="1" dirty="0" err="1">
                <a:solidFill>
                  <a:srgbClr val="FFFFFF"/>
                </a:solidFill>
              </a:rPr>
              <a:t>ουμε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ουρανός, υπαίθριος, παραλία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45F19E9-B7B7-4A5C-AC83-9ADAC1FC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8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53852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5B27C0-3928-4D6C-8140-0B31AA1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Το νερό είναι πολύ σημαντικό για τη ζωή όλων μας!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συσκευή κουζίν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EDB5EC3-40E3-41F3-9E75-B212AEA8D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88287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301E07F-4F79-4B58-8698-EF24DC1EC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141D02-C486-458C-96C5-0AAE64DC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νερό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αι αναγκαίο όχι μόνο για εμάς, τους ανθρώπους, αλλά και για την φύση γύρω μας!</a:t>
            </a:r>
            <a:r>
              <a:rPr lang="el-GR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Νερό χρειάζονται…</a:t>
            </a:r>
            <a:endParaRPr lang="en-US" sz="33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EE6F773-742A-491A-9A00-A2A150DF5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Σημάδι ελέγχου">
            <a:extLst>
              <a:ext uri="{FF2B5EF4-FFF2-40B4-BE49-F238E27FC236}">
                <a16:creationId xmlns:a16="http://schemas.microsoft.com/office/drawing/2014/main" xmlns="" id="{6830EEE5-C997-4294-B5F5-F3C1CA308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09219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δέντρο, χλόη, υπαίθριος, δάσ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9C57839-B901-4E87-A961-17D66D0DF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9" t="31818" r="386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50F32A-DAF3-40C7-A742-ADDC8C9F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Τα </a:t>
            </a:r>
            <a:r>
              <a:rPr lang="en-US" sz="6600" dirty="0" err="1"/>
              <a:t>δάση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68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99697F-8836-4F9F-9606-66CE4F85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Τα δέντρα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Θέση περιεχομένου 6" descr="Εικόνα που περιέχει δέντρο, υπαίθριος, ουρανός, χλό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ACFD4E7-2A12-43FA-AF3A-227E3FF52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7" r="-1" b="423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3692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51BAEC-7C97-4F2E-8E61-5B91E862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Τα </a:t>
            </a:r>
            <a:r>
              <a:rPr lang="en-US" sz="5400" b="1" dirty="0" err="1">
                <a:solidFill>
                  <a:srgbClr val="FFFFFF"/>
                </a:solidFill>
              </a:rPr>
              <a:t>φυτά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υτό, δέντρο, παλάμ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237FADA-4EFF-4490-A8CF-A2D364BBC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7" b="172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7309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D60ACCB-6719-43F8-8CD5-A8808D1F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Τα λουλούδια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υτό, λουλούδ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2CCC784-D2A6-4187-932B-B047CFFC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7389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B2DDDD-AE8A-43AF-B0DF-FB69453D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Νερό χρειάζονται και τα ζώα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γάτα, καθιστός, εσωτερικό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3E034C5-D588-42A9-A8DA-A67C80AF9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4" r="192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5488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7A03C6-59C2-43AD-BC76-48EB180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Όλα τα ζώα!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ζέβρα, νερό, υπαίθριο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3269C21-546A-42D3-AAE1-CE358CF32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9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145126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9B50E9-54D4-4E42-8D2E-195123E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600" dirty="0" err="1">
                <a:solidFill>
                  <a:srgbClr val="FFFFFF"/>
                </a:solidFill>
              </a:rPr>
              <a:t>Χρείάζονται</a:t>
            </a:r>
            <a:r>
              <a:rPr lang="el-GR" sz="3600" dirty="0">
                <a:solidFill>
                  <a:srgbClr val="FFFFFF"/>
                </a:solidFill>
              </a:rPr>
              <a:t> τ</a:t>
            </a:r>
            <a:r>
              <a:rPr lang="en-US" sz="3600" dirty="0">
                <a:solidFill>
                  <a:srgbClr val="FFFFFF"/>
                </a:solidFill>
              </a:rPr>
              <a:t>α </a:t>
            </a:r>
            <a:r>
              <a:rPr lang="en-US" sz="3600" dirty="0" err="1">
                <a:solidFill>
                  <a:srgbClr val="FFFFFF"/>
                </a:solidFill>
              </a:rPr>
              <a:t>ψάρι</a:t>
            </a:r>
            <a:r>
              <a:rPr lang="en-US" sz="3600" dirty="0">
                <a:solidFill>
                  <a:srgbClr val="FFFFFF"/>
                </a:solidFill>
              </a:rPr>
              <a:t>α</a:t>
            </a:r>
            <a:r>
              <a:rPr lang="el-GR" sz="3600" dirty="0">
                <a:solidFill>
                  <a:srgbClr val="FFFFFF"/>
                </a:solidFill>
              </a:rPr>
              <a:t>, αφού το νερό είναι το σπίτι τους</a:t>
            </a:r>
            <a:r>
              <a:rPr lang="en-US" sz="36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εσωτερικό, φύση, ύφαλος, πολύχρωμ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6658250-63C5-4472-8462-4D6EC7B3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87" r="3513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1386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B375C5-EDE6-4038-8ECD-1CE57A86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Τα πουλιά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υπαίθριος, πουλί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E89ACF6-2DCC-4BBB-93DD-3839BDFF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3366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E33738E-B5D6-4E74-B55D-37AE6F6A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Τί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συμ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βαίνει όμως όταν έχουμε έλλειψη νερού; Όταν δηλαδή το νερό είναι πολύ λίγο;</a:t>
            </a:r>
          </a:p>
        </p:txBody>
      </p:sp>
    </p:spTree>
    <p:extLst>
      <p:ext uri="{BB962C8B-B14F-4D97-AF65-F5344CB8AC3E}">
        <p14:creationId xmlns:p14="http://schemas.microsoft.com/office/powerpoint/2010/main" xmlns="" val="260670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63499F5-5FD6-4CEB-8A26-EDF6D18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Πού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αντάμε το νερό;;;</a:t>
            </a:r>
          </a:p>
        </p:txBody>
      </p:sp>
    </p:spTree>
    <p:extLst>
      <p:ext uri="{BB962C8B-B14F-4D97-AF65-F5344CB8AC3E}">
        <p14:creationId xmlns:p14="http://schemas.microsoft.com/office/powerpoint/2010/main" xmlns="" val="207067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4FBF24-77B9-44E0-87C2-FCBDFAC6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Σε κάποιες χώρες τα σπίτια δεν έχουν ούτε βρύση, ούτε νερό.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κορνίζ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5AAFF82-2406-4A20-AFAE-757300A94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77871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6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C4D1F4B-8388-48A2-A39A-838C7F0C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08" y="618681"/>
            <a:ext cx="329184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FFFFFF"/>
                </a:solidFill>
              </a:rPr>
              <a:t>Στην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Αφρική</a:t>
            </a:r>
            <a:r>
              <a:rPr lang="en-US" sz="3100" b="1" dirty="0">
                <a:solidFill>
                  <a:srgbClr val="FFFFFF"/>
                </a:solidFill>
              </a:rPr>
              <a:t>, </a:t>
            </a:r>
            <a:r>
              <a:rPr lang="en-US" sz="3100" b="1" dirty="0" err="1">
                <a:solidFill>
                  <a:srgbClr val="FFFFFF"/>
                </a:solidFill>
              </a:rPr>
              <a:t>οι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άνθρω</a:t>
            </a:r>
            <a:r>
              <a:rPr lang="en-US" sz="3100" b="1" dirty="0">
                <a:solidFill>
                  <a:srgbClr val="FFFFFF"/>
                </a:solidFill>
              </a:rPr>
              <a:t>ποι πρέπει να βγουν από το σπίτι τους και να πάνε να ψάξουν το νερό που θα πιουν και θα χρησιμοποιήσουν.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δέντρο, υπαίθριος, δρόμος, οδ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9F61E23-0A56-44F9-A9A4-7C3F248BC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690456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1A95C4D-EF39-4413-AE80-313546FC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2C2C2C"/>
                </a:solidFill>
              </a:rPr>
              <a:t>Κά</a:t>
            </a:r>
            <a:r>
              <a:rPr lang="en-US" sz="3600" b="1" dirty="0">
                <a:solidFill>
                  <a:srgbClr val="2C2C2C"/>
                </a:solidFill>
              </a:rPr>
              <a:t>ποιες φορές σε αυτά τα μέρη είναι πολύ δύσκολο να βρουν καθαρό νερό.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έδαφος, υπαίθριος, βρώμα, αμμώδ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A8FA543-28D3-4919-B984-E1D951BC9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" r="1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523469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E6736DF-B422-4A95-AF61-A9AF4327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2C2C2C"/>
                </a:solidFill>
              </a:rPr>
              <a:t>Στ</a:t>
            </a:r>
            <a:r>
              <a:rPr lang="en-US" sz="3600" b="1" dirty="0">
                <a:solidFill>
                  <a:srgbClr val="2C2C2C"/>
                </a:solidFill>
              </a:rPr>
              <a:t>α μέρη που δεν υπάρχει νερό, το έδαφος ξεραίνεται. Και τα </a:t>
            </a:r>
            <a:r>
              <a:rPr lang="en-US" sz="3600" b="1" dirty="0" err="1">
                <a:solidFill>
                  <a:srgbClr val="2C2C2C"/>
                </a:solidFill>
              </a:rPr>
              <a:t>ζώ</a:t>
            </a:r>
            <a:r>
              <a:rPr lang="en-US" sz="3600" b="1" dirty="0">
                <a:solidFill>
                  <a:srgbClr val="2C2C2C"/>
                </a:solidFill>
              </a:rPr>
              <a:t>α δεν βρίσκουν φαγητό.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υπαίθριος, έδαφος, βράχος, βραχώδ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241D19A-93E8-410E-9969-B3E94FAD4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1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90556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20E6ED-A9FF-49CB-9053-6287CDFE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Τα </a:t>
            </a:r>
            <a:r>
              <a:rPr lang="en-US" sz="4000" b="1" dirty="0" err="1"/>
              <a:t>δέντρ</a:t>
            </a:r>
            <a:r>
              <a:rPr lang="en-US" sz="4000" b="1" dirty="0"/>
              <a:t>α </a:t>
            </a:r>
            <a:r>
              <a:rPr lang="el-GR" sz="4000" b="1" dirty="0"/>
              <a:t>ξεραίνονται.</a:t>
            </a:r>
            <a:endParaRPr lang="en-US" sz="4000" b="1" dirty="0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Θέση περιεχομένου 4" descr="Εικόνα που περιέχει ουρανό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FE5837C-51F5-4842-89D9-017E5A8A9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1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51923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ECEE6C5-2816-4D4D-9070-1801383E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Τα δέντρα ξεραίνονται και πεθαίνουν.</a:t>
            </a:r>
            <a:endParaRPr lang="en-US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Θέση περιεχομένου 4" descr="Εικόνα που περιέχει υπαίθριος, χλόη, ουρανός, πεδί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B1C4385-6D9F-41E9-8C1F-DA31D624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56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07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B3F02DE-E270-4AB5-BEE6-8F168D5B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/>
              <a:t>Ακριβώς όπως </a:t>
            </a:r>
            <a:r>
              <a:rPr lang="el-GR" b="1" dirty="0"/>
              <a:t>και στο σπίτι μας. Αν δεν ποτίσουμε το φυτό μας, αυτό μετά θα ξεραθεί και θα πεθάνει.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BE7BE03-4220-4897-8477-B82B042AD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ΠΡΙΝ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04296458-2EC6-4A8F-BB9B-16BA6AB5C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ΜΕΤΑ</a:t>
            </a:r>
          </a:p>
        </p:txBody>
      </p:sp>
      <p:pic>
        <p:nvPicPr>
          <p:cNvPr id="7" name="Θέση περιεχομένου 4" descr="Εικόνα που περιέχει φυτό, έδαφος, υπαίθριος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0EC340F-A096-433D-9448-7061A460C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801" y="2505075"/>
            <a:ext cx="3460583" cy="3684588"/>
          </a:xfrm>
        </p:spPr>
      </p:pic>
      <p:pic>
        <p:nvPicPr>
          <p:cNvPr id="8" name="Θέση περιεχομένου 4" descr="Εικόνα που περιέχει φυτό, γεύμ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8B9541E-2876-4E36-941C-952E4FFBB4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2505075"/>
            <a:ext cx="4595060" cy="3684588"/>
          </a:xfrm>
        </p:spPr>
      </p:pic>
    </p:spTree>
    <p:extLst>
      <p:ext uri="{BB962C8B-B14F-4D97-AF65-F5344CB8AC3E}">
        <p14:creationId xmlns:p14="http://schemas.microsoft.com/office/powerpoint/2010/main" xmlns="" val="23917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7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840419-9BB2-438E-93C0-3C32C6C8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Στη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β</a:t>
            </a:r>
            <a:r>
              <a:rPr lang="en-US" sz="3600" dirty="0" err="1">
                <a:solidFill>
                  <a:srgbClr val="FFFFFF"/>
                </a:solidFill>
              </a:rPr>
              <a:t>ρύση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3609D288-A100-44A5-82F6-E2EF0F3CA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79769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7F848B-4694-4773-B01F-F7BBA32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i="1" dirty="0" err="1">
                <a:solidFill>
                  <a:srgbClr val="000000"/>
                </a:solidFill>
              </a:rPr>
              <a:t>Στη</a:t>
            </a:r>
            <a:r>
              <a:rPr lang="en-US" sz="6000" b="1" i="1" dirty="0">
                <a:solidFill>
                  <a:srgbClr val="000000"/>
                </a:solidFill>
              </a:rPr>
              <a:t> β</a:t>
            </a:r>
            <a:r>
              <a:rPr lang="en-US" sz="6000" b="1" i="1" dirty="0" err="1">
                <a:solidFill>
                  <a:srgbClr val="000000"/>
                </a:solidFill>
              </a:rPr>
              <a:t>ροχή</a:t>
            </a:r>
            <a:endParaRPr lang="en-US" sz="6000" b="1" i="1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A0AE49FD-ABFB-4A0C-B9F7-0BC7872A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9" r="4362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74767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46D3C5E-7D4B-4689-A31D-BB45BEB8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Στην θάλασσα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νερό, υπαίθριος, κυματισμός, υδρόβιο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735DE51-14B5-4A7E-90E3-9F2F54359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" r="651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7491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E10475F-D438-41D9-A9DA-2114B6C9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2C2C2C"/>
                </a:solidFill>
              </a:rPr>
              <a:t>Στ</a:t>
            </a:r>
            <a:r>
              <a:rPr lang="en-US" sz="3600" b="1" dirty="0">
                <a:solidFill>
                  <a:srgbClr val="2C2C2C"/>
                </a:solidFill>
              </a:rPr>
              <a:t>α ποτάμια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βράχος, φύση, βραχώδης, κοιλ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41E7E6D-2D21-4697-AACC-2FA65E167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4" r="4217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153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D47C0D-E5F0-41FC-8A12-C23FD6FC78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l-GR" b="1" dirty="0"/>
              <a:t>Στις λίμνες</a:t>
            </a:r>
          </a:p>
        </p:txBody>
      </p:sp>
      <p:pic>
        <p:nvPicPr>
          <p:cNvPr id="5" name="Θέση περιεχομένου 4" descr="Εικόνα που περιέχει δέντρο, φύση, ακτή, περικυκλω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E5E084E-3D22-42E9-8A72-60122AF95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528" y="2082018"/>
            <a:ext cx="8405141" cy="4262511"/>
          </a:xfrm>
        </p:spPr>
      </p:pic>
    </p:spTree>
    <p:extLst>
      <p:ext uri="{BB962C8B-B14F-4D97-AF65-F5344CB8AC3E}">
        <p14:creationId xmlns:p14="http://schemas.microsoft.com/office/powerpoint/2010/main" xmlns="" val="49514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9EC2AA-2A9F-426C-A21C-21BF829D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Στους καταράκτες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ύση, κοιλάδα, νερό, καταρράκ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04ADE32-710D-4776-A3D4-3870A294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7" r="1162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990850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254</Words>
  <Application>Microsoft Office PowerPoint</Application>
  <PresentationFormat>Προσαρμογή</PresentationFormat>
  <Paragraphs>38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ΤΟ ΝΕΡΟ</vt:lpstr>
      <vt:lpstr>Το νερό είναι πολύ σημαντικό για τη ζωή όλων μας!</vt:lpstr>
      <vt:lpstr>Πού συναντάμε το νερό;;;</vt:lpstr>
      <vt:lpstr>Στη βρύση</vt:lpstr>
      <vt:lpstr>Στη βροχή</vt:lpstr>
      <vt:lpstr>Στην θάλασσα</vt:lpstr>
      <vt:lpstr>Στα ποτάμια</vt:lpstr>
      <vt:lpstr>Στις λίμνες</vt:lpstr>
      <vt:lpstr>Στους καταράκτες</vt:lpstr>
      <vt:lpstr>Στο χιόνι</vt:lpstr>
      <vt:lpstr>Γιατί είναι σημαντικό το νερό;</vt:lpstr>
      <vt:lpstr>Για να ξεδιψάσουμε</vt:lpstr>
      <vt:lpstr>Για να είμαστε καθαροί</vt:lpstr>
      <vt:lpstr>Και για να είμαστε σούπερ καθαροί!</vt:lpstr>
      <vt:lpstr>Για να έχουμε δυνατά δοντάκια</vt:lpstr>
      <vt:lpstr>Για να σκοτώνουμε τα μικρόβια</vt:lpstr>
      <vt:lpstr>Για να μαγειρεύουμε</vt:lpstr>
      <vt:lpstr>Για να πλένουμε τα πράγματά μας</vt:lpstr>
      <vt:lpstr>Για να διασκεδάζουμε</vt:lpstr>
      <vt:lpstr>Το νερό είναι αναγκαίο όχι μόνο για εμάς, τους ανθρώπους, αλλά και για την φύση γύρω μας! Νερό χρειάζονται…</vt:lpstr>
      <vt:lpstr>Τα δάση</vt:lpstr>
      <vt:lpstr>Τα δέντρα</vt:lpstr>
      <vt:lpstr>Τα φυτά</vt:lpstr>
      <vt:lpstr>Τα λουλούδια</vt:lpstr>
      <vt:lpstr>Νερό χρειάζονται και τα ζώα</vt:lpstr>
      <vt:lpstr>Όλα τα ζώα!</vt:lpstr>
      <vt:lpstr>Χρείάζονται τα ψάρια, αφού το νερό είναι το σπίτι τους!</vt:lpstr>
      <vt:lpstr>Τα πουλιά</vt:lpstr>
      <vt:lpstr>Τί συμβαίνει όμως όταν έχουμε έλλειψη νερού; Όταν δηλαδή το νερό είναι πολύ λίγο;</vt:lpstr>
      <vt:lpstr>Σε κάποιες χώρες τα σπίτια δεν έχουν ούτε βρύση, ούτε νερό.</vt:lpstr>
      <vt:lpstr>Στην Αφρική, οι άνθρωποι πρέπει να βγουν από το σπίτι τους και να πάνε να ψάξουν το νερό που θα πιουν και θα χρησιμοποιήσουν.</vt:lpstr>
      <vt:lpstr>Κάποιες φορές σε αυτά τα μέρη είναι πολύ δύσκολο να βρουν καθαρό νερό.</vt:lpstr>
      <vt:lpstr>Στα μέρη που δεν υπάρχει νερό, το έδαφος ξεραίνεται. Και τα ζώα δεν βρίσκουν φαγητό.</vt:lpstr>
      <vt:lpstr>Τα δέντρα ξεραίνονται.</vt:lpstr>
      <vt:lpstr>Τα δέντρα ξεραίνονται και πεθαίνουν.</vt:lpstr>
      <vt:lpstr>Ακριβώς όπως και στο σπίτι μας. Αν δεν ποτίσουμε το φυτό μας, αυτό μετά θα ξεραθεί και θα πεθάνει.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ΝΕΡΟ</dc:title>
  <dc:creator>Aristeidis Logothetis</dc:creator>
  <cp:lastModifiedBy>Χρήστης των Windows</cp:lastModifiedBy>
  <cp:revision>9</cp:revision>
  <dcterms:created xsi:type="dcterms:W3CDTF">2021-02-14T21:19:29Z</dcterms:created>
  <dcterms:modified xsi:type="dcterms:W3CDTF">2021-02-23T21:58:53Z</dcterms:modified>
</cp:coreProperties>
</file>