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5" r:id="rId4"/>
    <p:sldId id="273" r:id="rId5"/>
    <p:sldId id="266" r:id="rId6"/>
    <p:sldId id="274" r:id="rId7"/>
    <p:sldId id="267" r:id="rId8"/>
    <p:sldId id="275" r:id="rId9"/>
    <p:sldId id="268" r:id="rId10"/>
    <p:sldId id="276" r:id="rId11"/>
    <p:sldId id="269" r:id="rId12"/>
    <p:sldId id="27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404DB6-D32E-467B-9363-D14338688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05A5D78-6AAC-43E9-96E2-BE45B50B4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835D7A-CFB6-4745-8E73-984EE9A9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73C086-57AA-4596-AC74-D768B8D3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DF0E95-79A6-4F60-84AE-02368A37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53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4FBF8B-63C6-4527-87CE-4F8EE9F5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12DA8B1-4829-4847-AA34-0A65364C2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5069EC-6A0F-4710-A835-95EAB1DE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05C155-685D-42AF-B0C1-72C9EDFD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ADDD35-A409-42FB-A480-34F0843D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07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43F1002-953B-4C39-82EE-B3328EE16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9C0BA24-7BE1-476F-903F-D7FF6F999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D6D635-D6FD-4DF4-B618-D5FED95B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69623D8-1E74-4C6A-8D36-BBE951442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CA9BAC-FFA5-4264-85D8-48A89614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42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335905-0061-45E1-805C-9B5504E1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95C7F2-B98F-473C-A652-EF5B6B29A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07216A-C5CE-487F-B610-321E60A7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F7C1B0-7A79-471B-AFEF-7BE08ECD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846C46-5218-4E88-9AE1-D63FECBE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03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F13BB4-C65C-4767-A6A3-76DBAC68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F383B1-E796-41A6-B7EE-05DBE815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040590-54E8-45A4-8CD9-8C601B5C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75B33F-FCBB-4E22-A227-7BE6D58F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3BF352C-C809-4C5C-A251-A0638263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17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12F65B-DACF-48A0-A0F6-702C8E69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F4D22A-5F50-46D9-BB7A-16C967B1B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BED390-3989-48B5-82AF-62F1C70E9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657A1A3-C023-4007-A98F-CF9EDAFA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13C5264-DFD6-4FCB-B501-0422E805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01F7007-AFA8-42FD-A5A3-2C6B1C4E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63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1319F2-A936-45FD-9E07-CC5B0B37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7862C1-6105-4E87-9622-837717E4A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E6F7FB2-D6DD-48FE-B15D-EE07B6AF0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5B754A9-C1B2-4832-B035-C2D66E467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223D2B-0001-4218-8C65-12ACFE7A7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0174DF1-06F4-4F8D-ACDA-62D3327C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2778D13-1914-4EB6-BAE1-4F6AF10F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87858E7-B6E1-43A2-920D-CDD94D29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4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246FAD-A25A-4A95-98EA-D95FB689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5ABF89E-686B-4D87-B2D5-8E0CE5DB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DD168AD-0418-40E8-BF74-CE3F20BD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31336F5-EF51-4CEF-ADF4-A2752E1F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926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2886EB8-97E9-49E7-AF17-AC5599B5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DD11AD4-ADC3-4841-9C01-541D3322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DD9BDB-D0A5-4753-98AA-97A755BB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2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43A342-334C-4726-AC42-E09D639D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69B651-AE8E-45CA-A5C8-A1975EB08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62C138B-66D0-43A3-A23D-704E633A6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19C5C2C-FB69-4C92-88D1-F61EB59B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E65790-237E-4718-B262-A42EC35F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B5E984-D77F-4E9E-9A1B-6F87A547C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D4E84C-4AFD-4152-852C-E1ACFD22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3F1C54E-C00C-4FDF-BB86-210E7D56A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C3D97B1-CAE9-426C-A2C0-A82FD0B45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55E06F-224E-44D6-B06E-C0483020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3458498-2135-48D3-9578-C96FAF34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B251A2-AC6F-4B31-80E5-64394493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122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4813A48-6BA2-4BFF-B4BD-7C3B1D31E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8B58F7-DF55-4537-A898-AC971009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92F21E-B3D6-47D1-9D6B-76F50E19A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0FB4-AD6B-40F6-B906-58E9E5B9E9D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142D8C-1DB7-4A72-90E1-C22C81179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FFEBA9-226D-4286-BC6F-38694F216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5223-67A8-4BD3-98FA-0F759E90FF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3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2BF02-F041-4FB7-ACBE-DB480C29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Ένωσε αυτές τις δύο λέξεις!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ED3D05-1168-4F82-94C7-E4308630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XIONI</a:t>
            </a:r>
            <a:endParaRPr lang="el-GR" sz="4000" dirty="0"/>
          </a:p>
        </p:txBody>
      </p:sp>
      <p:pic>
        <p:nvPicPr>
          <p:cNvPr id="8" name="Θέση περιεχομένου 7" descr="Εικόνα που περιέχει φύση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A0450BD-CA41-4FC1-BDE6-73E67EB65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2796209"/>
            <a:ext cx="3975652" cy="2875721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C1B2FC-0201-40C6-834F-8270B639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ΑΝΘΡΩΠΟΣ</a:t>
            </a:r>
          </a:p>
        </p:txBody>
      </p:sp>
      <p:pic>
        <p:nvPicPr>
          <p:cNvPr id="12" name="Θέση περιεχομένου 11" descr="Εικόνα που περιέχει παιχνίδι, clipart, κούκλα&#10;&#10;Περιγραφή που δημιουργήθηκε αυτόματα">
            <a:extLst>
              <a:ext uri="{FF2B5EF4-FFF2-40B4-BE49-F238E27FC236}">
                <a16:creationId xmlns:a16="http://schemas.microsoft.com/office/drawing/2014/main" id="{30CED2E9-C07A-44EE-A1D8-E92F4255301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513" y="2796209"/>
            <a:ext cx="2133600" cy="2875720"/>
          </a:xfrm>
        </p:spPr>
      </p:pic>
    </p:spTree>
    <p:extLst>
      <p:ext uri="{BB962C8B-B14F-4D97-AF65-F5344CB8AC3E}">
        <p14:creationId xmlns:p14="http://schemas.microsoft.com/office/powerpoint/2010/main" val="18901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2682-48F7-4DC8-9CBB-B5AAB392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   </a:t>
            </a:r>
            <a:r>
              <a:rPr lang="el-GR" b="1" u="sng" dirty="0"/>
              <a:t>Ποια λέξη βρήκες;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BE4B783-05EF-4DC2-A757-666CE3AE4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62" y="2180492"/>
            <a:ext cx="5233181" cy="3249637"/>
          </a:xfrm>
        </p:spPr>
      </p:pic>
    </p:spTree>
    <p:extLst>
      <p:ext uri="{BB962C8B-B14F-4D97-AF65-F5344CB8AC3E}">
        <p14:creationId xmlns:p14="http://schemas.microsoft.com/office/powerpoint/2010/main" val="390499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2BF02-F041-4FB7-ACBE-DB480C29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Ένωσε αυτές τις δύο λέξεις!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ED3D05-1168-4F82-94C7-E4308630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XIONI</a:t>
            </a:r>
            <a:endParaRPr lang="el-GR" sz="4000" dirty="0"/>
          </a:p>
        </p:txBody>
      </p:sp>
      <p:pic>
        <p:nvPicPr>
          <p:cNvPr id="8" name="Θέση περιεχομένου 7" descr="Εικόνα που περιέχει φύση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A0450BD-CA41-4FC1-BDE6-73E67EB65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2796209"/>
            <a:ext cx="3975652" cy="2875721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C1B2FC-0201-40C6-834F-8270B639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ΝΕΡΟ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97D78E4C-0726-40E5-801D-AB75F4A14B7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88" y="2796209"/>
            <a:ext cx="4668012" cy="2877040"/>
          </a:xfrm>
        </p:spPr>
      </p:pic>
    </p:spTree>
    <p:extLst>
      <p:ext uri="{BB962C8B-B14F-4D97-AF65-F5344CB8AC3E}">
        <p14:creationId xmlns:p14="http://schemas.microsoft.com/office/powerpoint/2010/main" val="19184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2682-48F7-4DC8-9CBB-B5AAB392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Ποια λέξη βρήκες;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618BEF02-47D7-4972-8D3F-4CB65629E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97" y="2067338"/>
            <a:ext cx="4783015" cy="3053301"/>
          </a:xfrm>
        </p:spPr>
      </p:pic>
    </p:spTree>
    <p:extLst>
      <p:ext uri="{BB962C8B-B14F-4D97-AF65-F5344CB8AC3E}">
        <p14:creationId xmlns:p14="http://schemas.microsoft.com/office/powerpoint/2010/main" val="245054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2682-48F7-4DC8-9CBB-B5AAB392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     </a:t>
            </a:r>
            <a:r>
              <a:rPr lang="el-GR" b="1" u="sng" dirty="0"/>
              <a:t>Ποια λέξη βρήκες;</a:t>
            </a:r>
          </a:p>
        </p:txBody>
      </p:sp>
      <p:pic>
        <p:nvPicPr>
          <p:cNvPr id="5" name="Θέση περιεχομένου 4" descr="Εικόνα που περιέχει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D5570AE8-55F9-49B9-A036-F4C78B8B8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75" y="1856935"/>
            <a:ext cx="4234376" cy="4635940"/>
          </a:xfrm>
        </p:spPr>
      </p:pic>
    </p:spTree>
    <p:extLst>
      <p:ext uri="{BB962C8B-B14F-4D97-AF65-F5344CB8AC3E}">
        <p14:creationId xmlns:p14="http://schemas.microsoft.com/office/powerpoint/2010/main" val="268409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2BF02-F041-4FB7-ACBE-DB480C29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Ένωσε αυτές τις δύο λέξεις!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ED3D05-1168-4F82-94C7-E4308630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XIONI</a:t>
            </a:r>
            <a:endParaRPr lang="el-GR" sz="4000" dirty="0"/>
          </a:p>
        </p:txBody>
      </p:sp>
      <p:pic>
        <p:nvPicPr>
          <p:cNvPr id="8" name="Θέση περιεχομένου 7" descr="Εικόνα που περιέχει φύση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A0450BD-CA41-4FC1-BDE6-73E67EB65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2796209"/>
            <a:ext cx="3975652" cy="2875721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C1B2FC-0201-40C6-834F-8270B639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ΜΠΑΛΑ</a:t>
            </a:r>
          </a:p>
        </p:txBody>
      </p:sp>
      <p:pic>
        <p:nvPicPr>
          <p:cNvPr id="7" name="Θέση περιεχομένου 6" descr="Εικόνα που περιέχει ποδόσφαιρο&#10;&#10;Περιγραφή που δημιουργήθηκε αυτόματα">
            <a:extLst>
              <a:ext uri="{FF2B5EF4-FFF2-40B4-BE49-F238E27FC236}">
                <a16:creationId xmlns:a16="http://schemas.microsoft.com/office/drawing/2014/main" id="{E27F3C63-2FC2-46E4-A302-757F18591D2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3" y="2796210"/>
            <a:ext cx="3114261" cy="2875720"/>
          </a:xfrm>
        </p:spPr>
      </p:pic>
    </p:spTree>
    <p:extLst>
      <p:ext uri="{BB962C8B-B14F-4D97-AF65-F5344CB8AC3E}">
        <p14:creationId xmlns:p14="http://schemas.microsoft.com/office/powerpoint/2010/main" val="426441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2682-48F7-4DC8-9CBB-B5AAB392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/>
              <a:t>Ποια λέξη βρήκες;</a:t>
            </a:r>
          </a:p>
        </p:txBody>
      </p:sp>
      <p:pic>
        <p:nvPicPr>
          <p:cNvPr id="5" name="Θέση περιεχομένου 4" descr="Εικόνα που περιέχει κέικ, λευκό, κώδωνας, στολισμένος&#10;&#10;Περιγραφή που δημιουργήθηκε αυτόματα">
            <a:extLst>
              <a:ext uri="{FF2B5EF4-FFF2-40B4-BE49-F238E27FC236}">
                <a16:creationId xmlns:a16="http://schemas.microsoft.com/office/drawing/2014/main" id="{C33673F4-54FE-4071-9446-EEC3CE5461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62" y="1589649"/>
            <a:ext cx="5233181" cy="4903226"/>
          </a:xfrm>
        </p:spPr>
      </p:pic>
    </p:spTree>
    <p:extLst>
      <p:ext uri="{BB962C8B-B14F-4D97-AF65-F5344CB8AC3E}">
        <p14:creationId xmlns:p14="http://schemas.microsoft.com/office/powerpoint/2010/main" val="207456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2BF02-F041-4FB7-ACBE-DB480C29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Ένωσε αυτές τις δύο λέξεις!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ED3D05-1168-4F82-94C7-E4308630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XIONI</a:t>
            </a:r>
            <a:endParaRPr lang="el-GR" sz="4000" dirty="0"/>
          </a:p>
        </p:txBody>
      </p:sp>
      <p:pic>
        <p:nvPicPr>
          <p:cNvPr id="8" name="Θέση περιεχομένου 7" descr="Εικόνα που περιέχει φύση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A0450BD-CA41-4FC1-BDE6-73E67EB65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2796209"/>
            <a:ext cx="3975652" cy="2875721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C1B2FC-0201-40C6-834F-8270B639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ΝΙΦΑΔΑ</a:t>
            </a:r>
          </a:p>
        </p:txBody>
      </p:sp>
      <p:pic>
        <p:nvPicPr>
          <p:cNvPr id="7" name="Θέση περιεχομένου 6" descr="Εικόνα που περιέχει φαγητό, φρούτο, παξιμάδι, γλύκισμα&#10;&#10;Περιγραφή που δημιουργήθηκε αυτόματα">
            <a:extLst>
              <a:ext uri="{FF2B5EF4-FFF2-40B4-BE49-F238E27FC236}">
                <a16:creationId xmlns:a16="http://schemas.microsoft.com/office/drawing/2014/main" id="{26144829-034C-4649-BDB2-36F7081BA33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32" y="2796209"/>
            <a:ext cx="3829877" cy="2875721"/>
          </a:xfrm>
        </p:spPr>
      </p:pic>
    </p:spTree>
    <p:extLst>
      <p:ext uri="{BB962C8B-B14F-4D97-AF65-F5344CB8AC3E}">
        <p14:creationId xmlns:p14="http://schemas.microsoft.com/office/powerpoint/2010/main" val="122361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2682-48F7-4DC8-9CBB-B5AAB392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/>
              <a:t>Ποια λέξη βρήκες;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0EF21DBE-97A4-4E8C-85FD-A0F1E0067A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03" y="1948070"/>
            <a:ext cx="6865034" cy="4157308"/>
          </a:xfrm>
        </p:spPr>
      </p:pic>
    </p:spTree>
    <p:extLst>
      <p:ext uri="{BB962C8B-B14F-4D97-AF65-F5344CB8AC3E}">
        <p14:creationId xmlns:p14="http://schemas.microsoft.com/office/powerpoint/2010/main" val="361133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2BF02-F041-4FB7-ACBE-DB480C29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Ένωσε αυτές τις δύο λέξεις!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ED3D05-1168-4F82-94C7-E4308630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XIONI</a:t>
            </a:r>
            <a:endParaRPr lang="el-GR" sz="4000" dirty="0"/>
          </a:p>
        </p:txBody>
      </p:sp>
      <p:pic>
        <p:nvPicPr>
          <p:cNvPr id="8" name="Θέση περιεχομένου 7" descr="Εικόνα που περιέχει φύση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A0450BD-CA41-4FC1-BDE6-73E67EB65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2796209"/>
            <a:ext cx="3975652" cy="2875721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C1B2FC-0201-40C6-834F-8270B639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ΠΕΔΙΛΑ</a:t>
            </a:r>
          </a:p>
        </p:txBody>
      </p:sp>
      <p:pic>
        <p:nvPicPr>
          <p:cNvPr id="7" name="Θέση περιεχομένου 6" descr="Εικόνα που περιέχει υποδήματα&#10;&#10;Περιγραφή που δημιουργήθηκε αυτόματα">
            <a:extLst>
              <a:ext uri="{FF2B5EF4-FFF2-40B4-BE49-F238E27FC236}">
                <a16:creationId xmlns:a16="http://schemas.microsoft.com/office/drawing/2014/main" id="{7FB35076-4B9E-49CE-9D10-9432B44999B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81" y="2767840"/>
            <a:ext cx="3207025" cy="3021494"/>
          </a:xfrm>
        </p:spPr>
      </p:pic>
    </p:spTree>
    <p:extLst>
      <p:ext uri="{BB962C8B-B14F-4D97-AF65-F5344CB8AC3E}">
        <p14:creationId xmlns:p14="http://schemas.microsoft.com/office/powerpoint/2010/main" val="345357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C82682-48F7-4DC8-9CBB-B5AAB392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      </a:t>
            </a:r>
            <a:r>
              <a:rPr lang="el-GR" b="1" u="sng" dirty="0"/>
              <a:t>Ποια λέξη βρήκες;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0C13695F-7396-441E-91FF-B2DDE534B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336" y="2363372"/>
            <a:ext cx="7695028" cy="3418449"/>
          </a:xfrm>
        </p:spPr>
      </p:pic>
    </p:spTree>
    <p:extLst>
      <p:ext uri="{BB962C8B-B14F-4D97-AF65-F5344CB8AC3E}">
        <p14:creationId xmlns:p14="http://schemas.microsoft.com/office/powerpoint/2010/main" val="84773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2BF02-F041-4FB7-ACBE-DB480C29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Ένωσε αυτές τις δύο λέξεις!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ED3D05-1168-4F82-94C7-E4308630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XIONI</a:t>
            </a:r>
            <a:endParaRPr lang="el-GR" sz="4000" dirty="0"/>
          </a:p>
        </p:txBody>
      </p:sp>
      <p:pic>
        <p:nvPicPr>
          <p:cNvPr id="8" name="Θέση περιεχομένου 7" descr="Εικόνα που περιέχει φύση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A0450BD-CA41-4FC1-BDE6-73E67EB65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2796209"/>
            <a:ext cx="3975652" cy="2875721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C1B2FC-0201-40C6-834F-8270B639A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ΠΟΛΕΜΟΣ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D50BC654-655C-43AB-8C19-79FF26E3909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104" y="2796209"/>
            <a:ext cx="3710609" cy="2875721"/>
          </a:xfrm>
        </p:spPr>
      </p:pic>
    </p:spTree>
    <p:extLst>
      <p:ext uri="{BB962C8B-B14F-4D97-AF65-F5344CB8AC3E}">
        <p14:creationId xmlns:p14="http://schemas.microsoft.com/office/powerpoint/2010/main" val="32579052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</Words>
  <Application>Microsoft Office PowerPoint</Application>
  <PresentationFormat>Ευρεία οθόνη</PresentationFormat>
  <Paragraphs>24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Ένωσε αυτές τις δύο λέξεις!</vt:lpstr>
      <vt:lpstr>     Ποια λέξη βρήκες;</vt:lpstr>
      <vt:lpstr>Ένωσε αυτές τις δύο λέξεις!</vt:lpstr>
      <vt:lpstr>Ποια λέξη βρήκες;</vt:lpstr>
      <vt:lpstr>Ένωσε αυτές τις δύο λέξεις!</vt:lpstr>
      <vt:lpstr>Ποια λέξη βρήκες;</vt:lpstr>
      <vt:lpstr>Ένωσε αυτές τις δύο λέξεις!</vt:lpstr>
      <vt:lpstr>      Ποια λέξη βρήκες;</vt:lpstr>
      <vt:lpstr>Ένωσε αυτές τις δύο λέξεις!</vt:lpstr>
      <vt:lpstr>   Ποια λέξη βρήκες;</vt:lpstr>
      <vt:lpstr>Ένωσε αυτές τις δύο λέξεις!</vt:lpstr>
      <vt:lpstr>Ποια λέξη βρήκες;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Aristeidis Logothetis</dc:creator>
  <cp:lastModifiedBy>Aristeidis Logothetis</cp:lastModifiedBy>
  <cp:revision>4</cp:revision>
  <dcterms:created xsi:type="dcterms:W3CDTF">2021-02-15T13:03:08Z</dcterms:created>
  <dcterms:modified xsi:type="dcterms:W3CDTF">2021-02-15T13:30:16Z</dcterms:modified>
</cp:coreProperties>
</file>