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2CEC8-2F2B-42B7-BD72-E8D0905FAB85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AEFB-E056-4B60-9EB8-BC8C08793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" name="3 - Εικόνα" descr="1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32656"/>
            <a:ext cx="2891036" cy="3184905"/>
          </a:xfrm>
          <a:prstGeom prst="rect">
            <a:avLst/>
          </a:prstGeom>
        </p:spPr>
      </p:pic>
      <p:pic>
        <p:nvPicPr>
          <p:cNvPr id="5" name="4 - Εικόνα" descr="2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3874624"/>
            <a:ext cx="2808312" cy="2983376"/>
          </a:xfrm>
          <a:prstGeom prst="rect">
            <a:avLst/>
          </a:prstGeom>
        </p:spPr>
      </p:pic>
      <p:pic>
        <p:nvPicPr>
          <p:cNvPr id="6" name="5 - Εικόνα" descr="3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3789040"/>
            <a:ext cx="2756472" cy="3246512"/>
          </a:xfrm>
          <a:prstGeom prst="rect">
            <a:avLst/>
          </a:prstGeom>
        </p:spPr>
      </p:pic>
      <p:pic>
        <p:nvPicPr>
          <p:cNvPr id="7" name="6 - Εικόνα" descr="4π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4005065"/>
            <a:ext cx="3096344" cy="2852935"/>
          </a:xfrm>
          <a:prstGeom prst="rect">
            <a:avLst/>
          </a:prstGeom>
        </p:spPr>
      </p:pic>
      <p:sp>
        <p:nvSpPr>
          <p:cNvPr id="8" name="7 - TextBox"/>
          <p:cNvSpPr txBox="1"/>
          <p:nvPr/>
        </p:nvSpPr>
        <p:spPr>
          <a:xfrm>
            <a:off x="3635896" y="47667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Πρωί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3203848" y="105273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Μεσημέρι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3275856" y="184482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Α</a:t>
            </a:r>
            <a:r>
              <a:rPr lang="el-GR" sz="3600" dirty="0" smtClean="0"/>
              <a:t>πόγευμα</a:t>
            </a:r>
            <a:endParaRPr lang="el-GR" sz="3600" dirty="0"/>
          </a:p>
        </p:txBody>
      </p:sp>
      <p:sp>
        <p:nvSpPr>
          <p:cNvPr id="11" name="10 - TextBox"/>
          <p:cNvSpPr txBox="1"/>
          <p:nvPr/>
        </p:nvSpPr>
        <p:spPr>
          <a:xfrm>
            <a:off x="3419872" y="26369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Βράδυ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0" y="476672"/>
            <a:ext cx="289367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Βάλτε τις λέξεις στα κουτάκι</a:t>
            </a:r>
          </a:p>
          <a:p>
            <a:r>
              <a:rPr lang="el-GR" dirty="0" smtClean="0"/>
              <a:t>Κάντε αριστερό κλικ πάνω </a:t>
            </a:r>
          </a:p>
          <a:p>
            <a:r>
              <a:rPr lang="el-GR" dirty="0" smtClean="0"/>
              <a:t>στην λέξη και όταν γίνει </a:t>
            </a:r>
          </a:p>
          <a:p>
            <a:r>
              <a:rPr lang="el-GR" dirty="0" smtClean="0"/>
              <a:t>σ</a:t>
            </a:r>
            <a:r>
              <a:rPr lang="el-GR" dirty="0" smtClean="0"/>
              <a:t>ταυρός μεταφέρετε την </a:t>
            </a:r>
          </a:p>
          <a:p>
            <a:r>
              <a:rPr lang="el-GR" dirty="0" smtClean="0"/>
              <a:t>λ</a:t>
            </a:r>
            <a:r>
              <a:rPr lang="el-GR" dirty="0" smtClean="0"/>
              <a:t>έξη στην σωστή εικόνα.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</Words>
  <Application>Microsoft Office PowerPoint</Application>
  <PresentationFormat>Προβολή στην οθόνη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πρωί</dc:title>
  <dc:creator>Χρήστης των Windows</dc:creator>
  <cp:lastModifiedBy>Χρήστης των Windows</cp:lastModifiedBy>
  <cp:revision>6</cp:revision>
  <dcterms:created xsi:type="dcterms:W3CDTF">2021-02-05T13:49:16Z</dcterms:created>
  <dcterms:modified xsi:type="dcterms:W3CDTF">2021-02-06T19:22:03Z</dcterms:modified>
</cp:coreProperties>
</file>