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4" r:id="rId17"/>
    <p:sldId id="275" r:id="rId18"/>
    <p:sldId id="273" r:id="rId19"/>
    <p:sldId id="276" r:id="rId20"/>
    <p:sldId id="280" r:id="rId21"/>
    <p:sldId id="281" r:id="rId22"/>
    <p:sldId id="278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914;&#953;&#946;&#955;&#943;&#959;1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Φύλλο2!$A$1:$A$801</c:f>
              <c:numCache>
                <c:formatCode>General</c:formatCode>
                <c:ptCount val="801"/>
                <c:pt idx="0">
                  <c:v>0</c:v>
                </c:pt>
                <c:pt idx="1">
                  <c:v>5.0000000000000001E-3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3.5000000000000003E-2</c:v>
                </c:pt>
                <c:pt idx="8">
                  <c:v>0.04</c:v>
                </c:pt>
                <c:pt idx="9">
                  <c:v>4.4999999999999998E-2</c:v>
                </c:pt>
                <c:pt idx="10">
                  <c:v>0.05</c:v>
                </c:pt>
                <c:pt idx="11">
                  <c:v>5.5E-2</c:v>
                </c:pt>
                <c:pt idx="12">
                  <c:v>0.06</c:v>
                </c:pt>
                <c:pt idx="13">
                  <c:v>6.5000000000000002E-2</c:v>
                </c:pt>
                <c:pt idx="14">
                  <c:v>7.0000000000000007E-2</c:v>
                </c:pt>
                <c:pt idx="15">
                  <c:v>7.4999999999999997E-2</c:v>
                </c:pt>
                <c:pt idx="16">
                  <c:v>0.08</c:v>
                </c:pt>
                <c:pt idx="17">
                  <c:v>8.5000000000000006E-2</c:v>
                </c:pt>
                <c:pt idx="18">
                  <c:v>0.09</c:v>
                </c:pt>
                <c:pt idx="19">
                  <c:v>9.5000000000000001E-2</c:v>
                </c:pt>
                <c:pt idx="20">
                  <c:v>0.1</c:v>
                </c:pt>
                <c:pt idx="21">
                  <c:v>0.105</c:v>
                </c:pt>
                <c:pt idx="22">
                  <c:v>0.11</c:v>
                </c:pt>
                <c:pt idx="23">
                  <c:v>0.115</c:v>
                </c:pt>
                <c:pt idx="24">
                  <c:v>0.12</c:v>
                </c:pt>
                <c:pt idx="25">
                  <c:v>0.125</c:v>
                </c:pt>
                <c:pt idx="26">
                  <c:v>0.13</c:v>
                </c:pt>
                <c:pt idx="27">
                  <c:v>0.13500000000000001</c:v>
                </c:pt>
                <c:pt idx="28">
                  <c:v>0.14000000000000001</c:v>
                </c:pt>
                <c:pt idx="29">
                  <c:v>0.14499999999999999</c:v>
                </c:pt>
                <c:pt idx="30">
                  <c:v>0.15</c:v>
                </c:pt>
                <c:pt idx="31">
                  <c:v>0.155</c:v>
                </c:pt>
                <c:pt idx="32">
                  <c:v>0.16</c:v>
                </c:pt>
                <c:pt idx="33">
                  <c:v>0.16500000000000001</c:v>
                </c:pt>
                <c:pt idx="34">
                  <c:v>0.17</c:v>
                </c:pt>
                <c:pt idx="35">
                  <c:v>0.17499999999999999</c:v>
                </c:pt>
                <c:pt idx="36">
                  <c:v>0.18</c:v>
                </c:pt>
                <c:pt idx="37">
                  <c:v>0.185</c:v>
                </c:pt>
                <c:pt idx="38">
                  <c:v>0.19</c:v>
                </c:pt>
                <c:pt idx="39">
                  <c:v>0.19500000000000001</c:v>
                </c:pt>
                <c:pt idx="40">
                  <c:v>0.2</c:v>
                </c:pt>
                <c:pt idx="41">
                  <c:v>0.20499999999999999</c:v>
                </c:pt>
                <c:pt idx="42">
                  <c:v>0.21</c:v>
                </c:pt>
                <c:pt idx="43">
                  <c:v>0.215</c:v>
                </c:pt>
                <c:pt idx="44">
                  <c:v>0.22</c:v>
                </c:pt>
                <c:pt idx="45">
                  <c:v>0.22500000000000001</c:v>
                </c:pt>
                <c:pt idx="46">
                  <c:v>0.23</c:v>
                </c:pt>
                <c:pt idx="47">
                  <c:v>0.23499999999999999</c:v>
                </c:pt>
                <c:pt idx="48">
                  <c:v>0.24</c:v>
                </c:pt>
                <c:pt idx="49">
                  <c:v>0.245</c:v>
                </c:pt>
                <c:pt idx="50">
                  <c:v>0.25</c:v>
                </c:pt>
                <c:pt idx="51">
                  <c:v>0.255</c:v>
                </c:pt>
                <c:pt idx="52">
                  <c:v>0.26</c:v>
                </c:pt>
                <c:pt idx="53">
                  <c:v>0.26500000000000001</c:v>
                </c:pt>
                <c:pt idx="54">
                  <c:v>0.27</c:v>
                </c:pt>
                <c:pt idx="55">
                  <c:v>0.27500000000000002</c:v>
                </c:pt>
                <c:pt idx="56">
                  <c:v>0.28000000000000003</c:v>
                </c:pt>
                <c:pt idx="57">
                  <c:v>0.28499999999999998</c:v>
                </c:pt>
                <c:pt idx="58">
                  <c:v>0.28999999999999998</c:v>
                </c:pt>
                <c:pt idx="59">
                  <c:v>0.29499999999999998</c:v>
                </c:pt>
                <c:pt idx="60">
                  <c:v>0.3</c:v>
                </c:pt>
                <c:pt idx="61">
                  <c:v>0.30499999999999999</c:v>
                </c:pt>
                <c:pt idx="62">
                  <c:v>0.31</c:v>
                </c:pt>
                <c:pt idx="63">
                  <c:v>0.315</c:v>
                </c:pt>
                <c:pt idx="64">
                  <c:v>0.32</c:v>
                </c:pt>
                <c:pt idx="65">
                  <c:v>0.32500000000000001</c:v>
                </c:pt>
                <c:pt idx="66">
                  <c:v>0.33</c:v>
                </c:pt>
                <c:pt idx="67">
                  <c:v>0.33500000000000002</c:v>
                </c:pt>
                <c:pt idx="68">
                  <c:v>0.34</c:v>
                </c:pt>
                <c:pt idx="69">
                  <c:v>0.34499999999999997</c:v>
                </c:pt>
                <c:pt idx="70">
                  <c:v>0.35</c:v>
                </c:pt>
                <c:pt idx="71">
                  <c:v>0.35499999999999998</c:v>
                </c:pt>
                <c:pt idx="72">
                  <c:v>0.36</c:v>
                </c:pt>
                <c:pt idx="73">
                  <c:v>0.36499999999999999</c:v>
                </c:pt>
                <c:pt idx="74">
                  <c:v>0.37</c:v>
                </c:pt>
                <c:pt idx="75">
                  <c:v>0.375</c:v>
                </c:pt>
                <c:pt idx="76">
                  <c:v>0.38</c:v>
                </c:pt>
                <c:pt idx="77">
                  <c:v>0.38500000000000001</c:v>
                </c:pt>
                <c:pt idx="78">
                  <c:v>0.39</c:v>
                </c:pt>
                <c:pt idx="79">
                  <c:v>0.39500000000000002</c:v>
                </c:pt>
                <c:pt idx="80">
                  <c:v>0.4</c:v>
                </c:pt>
                <c:pt idx="81">
                  <c:v>0.40500000000000003</c:v>
                </c:pt>
                <c:pt idx="82">
                  <c:v>0.41</c:v>
                </c:pt>
                <c:pt idx="83">
                  <c:v>0.41499999999999998</c:v>
                </c:pt>
                <c:pt idx="84">
                  <c:v>0.42</c:v>
                </c:pt>
                <c:pt idx="85">
                  <c:v>0.42499999999999999</c:v>
                </c:pt>
                <c:pt idx="86">
                  <c:v>0.43</c:v>
                </c:pt>
                <c:pt idx="87">
                  <c:v>0.435</c:v>
                </c:pt>
                <c:pt idx="88">
                  <c:v>0.44</c:v>
                </c:pt>
                <c:pt idx="89">
                  <c:v>0.44500000000000001</c:v>
                </c:pt>
                <c:pt idx="90">
                  <c:v>0.45</c:v>
                </c:pt>
                <c:pt idx="91">
                  <c:v>0.45500000000000002</c:v>
                </c:pt>
                <c:pt idx="92">
                  <c:v>0.46</c:v>
                </c:pt>
                <c:pt idx="93">
                  <c:v>0.46500000000000002</c:v>
                </c:pt>
                <c:pt idx="94">
                  <c:v>0.47</c:v>
                </c:pt>
                <c:pt idx="95">
                  <c:v>0.47499999999999998</c:v>
                </c:pt>
                <c:pt idx="96">
                  <c:v>0.48</c:v>
                </c:pt>
                <c:pt idx="97">
                  <c:v>0.48499999999999999</c:v>
                </c:pt>
                <c:pt idx="98">
                  <c:v>0.49</c:v>
                </c:pt>
                <c:pt idx="99">
                  <c:v>0.495</c:v>
                </c:pt>
                <c:pt idx="100">
                  <c:v>0.5</c:v>
                </c:pt>
                <c:pt idx="101">
                  <c:v>0.505</c:v>
                </c:pt>
                <c:pt idx="102">
                  <c:v>0.51</c:v>
                </c:pt>
                <c:pt idx="103">
                  <c:v>0.51500000000000001</c:v>
                </c:pt>
                <c:pt idx="104">
                  <c:v>0.52</c:v>
                </c:pt>
                <c:pt idx="105">
                  <c:v>0.52500000000000002</c:v>
                </c:pt>
                <c:pt idx="106">
                  <c:v>0.53</c:v>
                </c:pt>
                <c:pt idx="107">
                  <c:v>0.53500000000000003</c:v>
                </c:pt>
                <c:pt idx="108">
                  <c:v>0.54</c:v>
                </c:pt>
                <c:pt idx="109">
                  <c:v>0.54500000000000004</c:v>
                </c:pt>
                <c:pt idx="110">
                  <c:v>0.55000000000000004</c:v>
                </c:pt>
                <c:pt idx="111">
                  <c:v>0.55500000000000005</c:v>
                </c:pt>
                <c:pt idx="112">
                  <c:v>0.56000000000000005</c:v>
                </c:pt>
                <c:pt idx="113">
                  <c:v>0.56499999999999995</c:v>
                </c:pt>
                <c:pt idx="114">
                  <c:v>0.56999999999999995</c:v>
                </c:pt>
                <c:pt idx="115">
                  <c:v>0.57499999999999996</c:v>
                </c:pt>
                <c:pt idx="116">
                  <c:v>0.57999999999999996</c:v>
                </c:pt>
                <c:pt idx="117">
                  <c:v>0.58499999999999996</c:v>
                </c:pt>
                <c:pt idx="118">
                  <c:v>0.59</c:v>
                </c:pt>
                <c:pt idx="119">
                  <c:v>0.59499999999999997</c:v>
                </c:pt>
                <c:pt idx="120">
                  <c:v>0.6</c:v>
                </c:pt>
                <c:pt idx="121">
                  <c:v>0.60499999999999998</c:v>
                </c:pt>
                <c:pt idx="122">
                  <c:v>0.61</c:v>
                </c:pt>
                <c:pt idx="123">
                  <c:v>0.61499999999999999</c:v>
                </c:pt>
                <c:pt idx="124">
                  <c:v>0.62</c:v>
                </c:pt>
                <c:pt idx="125">
                  <c:v>0.625</c:v>
                </c:pt>
                <c:pt idx="126">
                  <c:v>0.63</c:v>
                </c:pt>
                <c:pt idx="127">
                  <c:v>0.63500000000000001</c:v>
                </c:pt>
                <c:pt idx="128">
                  <c:v>0.64</c:v>
                </c:pt>
                <c:pt idx="129">
                  <c:v>0.64500000000000002</c:v>
                </c:pt>
                <c:pt idx="130">
                  <c:v>0.65</c:v>
                </c:pt>
                <c:pt idx="131">
                  <c:v>0.65500000000000003</c:v>
                </c:pt>
                <c:pt idx="132">
                  <c:v>0.66</c:v>
                </c:pt>
                <c:pt idx="133">
                  <c:v>0.66500000000000004</c:v>
                </c:pt>
                <c:pt idx="134">
                  <c:v>0.67</c:v>
                </c:pt>
                <c:pt idx="135">
                  <c:v>0.67500000000000004</c:v>
                </c:pt>
                <c:pt idx="136">
                  <c:v>0.68</c:v>
                </c:pt>
                <c:pt idx="137">
                  <c:v>0.68500000000000005</c:v>
                </c:pt>
                <c:pt idx="138">
                  <c:v>0.69</c:v>
                </c:pt>
                <c:pt idx="139">
                  <c:v>0.69499999999999995</c:v>
                </c:pt>
                <c:pt idx="140">
                  <c:v>0.7</c:v>
                </c:pt>
                <c:pt idx="141">
                  <c:v>0.70499999999999996</c:v>
                </c:pt>
                <c:pt idx="142">
                  <c:v>0.71</c:v>
                </c:pt>
                <c:pt idx="143">
                  <c:v>0.71499999999999997</c:v>
                </c:pt>
                <c:pt idx="144">
                  <c:v>0.72</c:v>
                </c:pt>
                <c:pt idx="145">
                  <c:v>0.72499999999999998</c:v>
                </c:pt>
                <c:pt idx="146">
                  <c:v>0.73</c:v>
                </c:pt>
                <c:pt idx="147">
                  <c:v>0.73499999999999999</c:v>
                </c:pt>
                <c:pt idx="148">
                  <c:v>0.74</c:v>
                </c:pt>
                <c:pt idx="149">
                  <c:v>0.745</c:v>
                </c:pt>
                <c:pt idx="150">
                  <c:v>0.75</c:v>
                </c:pt>
                <c:pt idx="151">
                  <c:v>0.755</c:v>
                </c:pt>
                <c:pt idx="152">
                  <c:v>0.76</c:v>
                </c:pt>
                <c:pt idx="153">
                  <c:v>0.76500000000000001</c:v>
                </c:pt>
                <c:pt idx="154">
                  <c:v>0.77</c:v>
                </c:pt>
                <c:pt idx="155">
                  <c:v>0.77500000000000002</c:v>
                </c:pt>
                <c:pt idx="156">
                  <c:v>0.78</c:v>
                </c:pt>
                <c:pt idx="157">
                  <c:v>0.78500000000000003</c:v>
                </c:pt>
                <c:pt idx="158">
                  <c:v>0.79</c:v>
                </c:pt>
                <c:pt idx="159">
                  <c:v>0.79500000000000004</c:v>
                </c:pt>
                <c:pt idx="160">
                  <c:v>0.8</c:v>
                </c:pt>
                <c:pt idx="161">
                  <c:v>0.80500000000000005</c:v>
                </c:pt>
                <c:pt idx="162">
                  <c:v>0.81</c:v>
                </c:pt>
                <c:pt idx="163">
                  <c:v>0.81499999999999995</c:v>
                </c:pt>
                <c:pt idx="164">
                  <c:v>0.82</c:v>
                </c:pt>
                <c:pt idx="165">
                  <c:v>0.82499999999999996</c:v>
                </c:pt>
                <c:pt idx="166">
                  <c:v>0.83</c:v>
                </c:pt>
                <c:pt idx="167">
                  <c:v>0.83499999999999996</c:v>
                </c:pt>
                <c:pt idx="168">
                  <c:v>0.84</c:v>
                </c:pt>
                <c:pt idx="169">
                  <c:v>0.84499999999999997</c:v>
                </c:pt>
                <c:pt idx="170">
                  <c:v>0.85</c:v>
                </c:pt>
                <c:pt idx="171">
                  <c:v>0.85499999999999998</c:v>
                </c:pt>
                <c:pt idx="172">
                  <c:v>0.86</c:v>
                </c:pt>
                <c:pt idx="173">
                  <c:v>0.86499999999999999</c:v>
                </c:pt>
                <c:pt idx="174">
                  <c:v>0.87</c:v>
                </c:pt>
                <c:pt idx="175">
                  <c:v>0.875</c:v>
                </c:pt>
                <c:pt idx="176">
                  <c:v>0.88</c:v>
                </c:pt>
                <c:pt idx="177">
                  <c:v>0.88500000000000001</c:v>
                </c:pt>
                <c:pt idx="178">
                  <c:v>0.89</c:v>
                </c:pt>
                <c:pt idx="179">
                  <c:v>0.89500000000000002</c:v>
                </c:pt>
                <c:pt idx="180">
                  <c:v>0.9</c:v>
                </c:pt>
                <c:pt idx="181">
                  <c:v>0.90500000000000003</c:v>
                </c:pt>
                <c:pt idx="182">
                  <c:v>0.91</c:v>
                </c:pt>
                <c:pt idx="183">
                  <c:v>0.91500000000000004</c:v>
                </c:pt>
                <c:pt idx="184">
                  <c:v>0.92</c:v>
                </c:pt>
                <c:pt idx="185">
                  <c:v>0.92500000000000004</c:v>
                </c:pt>
                <c:pt idx="186">
                  <c:v>0.93</c:v>
                </c:pt>
                <c:pt idx="187">
                  <c:v>0.93500000000000005</c:v>
                </c:pt>
                <c:pt idx="188">
                  <c:v>0.94</c:v>
                </c:pt>
                <c:pt idx="189">
                  <c:v>0.94499999999999995</c:v>
                </c:pt>
                <c:pt idx="190">
                  <c:v>0.95</c:v>
                </c:pt>
                <c:pt idx="191">
                  <c:v>0.95499999999999996</c:v>
                </c:pt>
                <c:pt idx="192">
                  <c:v>0.96</c:v>
                </c:pt>
                <c:pt idx="193">
                  <c:v>0.96499999999999997</c:v>
                </c:pt>
                <c:pt idx="194">
                  <c:v>0.97</c:v>
                </c:pt>
                <c:pt idx="195">
                  <c:v>0.97499999999999998</c:v>
                </c:pt>
                <c:pt idx="196">
                  <c:v>0.98</c:v>
                </c:pt>
                <c:pt idx="197">
                  <c:v>0.98499999999999999</c:v>
                </c:pt>
                <c:pt idx="198">
                  <c:v>0.99</c:v>
                </c:pt>
                <c:pt idx="199">
                  <c:v>0.995</c:v>
                </c:pt>
                <c:pt idx="200">
                  <c:v>1</c:v>
                </c:pt>
                <c:pt idx="201">
                  <c:v>1.0049999999999999</c:v>
                </c:pt>
                <c:pt idx="202">
                  <c:v>1.01</c:v>
                </c:pt>
                <c:pt idx="203">
                  <c:v>1.0149999999999999</c:v>
                </c:pt>
                <c:pt idx="204">
                  <c:v>1.02</c:v>
                </c:pt>
                <c:pt idx="205">
                  <c:v>1.0249999999999999</c:v>
                </c:pt>
                <c:pt idx="206">
                  <c:v>1.03</c:v>
                </c:pt>
                <c:pt idx="207">
                  <c:v>1.0349999999999999</c:v>
                </c:pt>
                <c:pt idx="208">
                  <c:v>1.04</c:v>
                </c:pt>
                <c:pt idx="209">
                  <c:v>1.0449999999999999</c:v>
                </c:pt>
                <c:pt idx="210">
                  <c:v>1.05</c:v>
                </c:pt>
                <c:pt idx="211">
                  <c:v>1.0549999999999999</c:v>
                </c:pt>
                <c:pt idx="212">
                  <c:v>1.06</c:v>
                </c:pt>
                <c:pt idx="213">
                  <c:v>1.0649999999999999</c:v>
                </c:pt>
                <c:pt idx="214">
                  <c:v>1.07</c:v>
                </c:pt>
                <c:pt idx="215">
                  <c:v>1.075</c:v>
                </c:pt>
                <c:pt idx="216">
                  <c:v>1.08</c:v>
                </c:pt>
                <c:pt idx="217">
                  <c:v>1.085</c:v>
                </c:pt>
                <c:pt idx="218">
                  <c:v>1.0900000000000001</c:v>
                </c:pt>
                <c:pt idx="219">
                  <c:v>1.095</c:v>
                </c:pt>
                <c:pt idx="220">
                  <c:v>1.1000000000000001</c:v>
                </c:pt>
                <c:pt idx="221">
                  <c:v>1.105</c:v>
                </c:pt>
                <c:pt idx="222">
                  <c:v>1.1100000000000001</c:v>
                </c:pt>
                <c:pt idx="223">
                  <c:v>1.115</c:v>
                </c:pt>
                <c:pt idx="224">
                  <c:v>1.1200000000000001</c:v>
                </c:pt>
                <c:pt idx="225">
                  <c:v>1.125</c:v>
                </c:pt>
                <c:pt idx="226">
                  <c:v>1.1299999999999999</c:v>
                </c:pt>
                <c:pt idx="227">
                  <c:v>1.135</c:v>
                </c:pt>
                <c:pt idx="228">
                  <c:v>1.1399999999999999</c:v>
                </c:pt>
                <c:pt idx="229">
                  <c:v>1.145</c:v>
                </c:pt>
                <c:pt idx="230">
                  <c:v>1.1499999999999999</c:v>
                </c:pt>
                <c:pt idx="231">
                  <c:v>1.155</c:v>
                </c:pt>
                <c:pt idx="232">
                  <c:v>1.1599999999999999</c:v>
                </c:pt>
                <c:pt idx="233">
                  <c:v>1.165</c:v>
                </c:pt>
                <c:pt idx="234">
                  <c:v>1.17</c:v>
                </c:pt>
                <c:pt idx="235">
                  <c:v>1.175</c:v>
                </c:pt>
                <c:pt idx="236">
                  <c:v>1.18</c:v>
                </c:pt>
                <c:pt idx="237">
                  <c:v>1.1850000000000001</c:v>
                </c:pt>
                <c:pt idx="238">
                  <c:v>1.19</c:v>
                </c:pt>
                <c:pt idx="239">
                  <c:v>1.1950000000000001</c:v>
                </c:pt>
                <c:pt idx="240">
                  <c:v>1.2</c:v>
                </c:pt>
                <c:pt idx="241">
                  <c:v>1.2050000000000001</c:v>
                </c:pt>
                <c:pt idx="242">
                  <c:v>1.21</c:v>
                </c:pt>
                <c:pt idx="243">
                  <c:v>1.2150000000000001</c:v>
                </c:pt>
                <c:pt idx="244">
                  <c:v>1.22</c:v>
                </c:pt>
                <c:pt idx="245">
                  <c:v>1.2250000000000001</c:v>
                </c:pt>
                <c:pt idx="246">
                  <c:v>1.23</c:v>
                </c:pt>
                <c:pt idx="247">
                  <c:v>1.2350000000000001</c:v>
                </c:pt>
                <c:pt idx="248">
                  <c:v>1.24</c:v>
                </c:pt>
                <c:pt idx="249">
                  <c:v>1.2450000000000001</c:v>
                </c:pt>
                <c:pt idx="250">
                  <c:v>1.25</c:v>
                </c:pt>
                <c:pt idx="251">
                  <c:v>1.2549999999999999</c:v>
                </c:pt>
                <c:pt idx="252">
                  <c:v>1.26</c:v>
                </c:pt>
                <c:pt idx="253">
                  <c:v>1.2649999999999999</c:v>
                </c:pt>
                <c:pt idx="254">
                  <c:v>1.27</c:v>
                </c:pt>
                <c:pt idx="255">
                  <c:v>1.2749999999999999</c:v>
                </c:pt>
                <c:pt idx="256">
                  <c:v>1.28</c:v>
                </c:pt>
                <c:pt idx="257">
                  <c:v>1.2849999999999999</c:v>
                </c:pt>
                <c:pt idx="258">
                  <c:v>1.29</c:v>
                </c:pt>
                <c:pt idx="259">
                  <c:v>1.2949999999999999</c:v>
                </c:pt>
                <c:pt idx="260">
                  <c:v>1.3</c:v>
                </c:pt>
                <c:pt idx="261">
                  <c:v>1.3049999999999999</c:v>
                </c:pt>
                <c:pt idx="262">
                  <c:v>1.31</c:v>
                </c:pt>
                <c:pt idx="263">
                  <c:v>1.3149999999999999</c:v>
                </c:pt>
                <c:pt idx="264">
                  <c:v>1.32</c:v>
                </c:pt>
                <c:pt idx="265">
                  <c:v>1.325</c:v>
                </c:pt>
                <c:pt idx="266">
                  <c:v>1.33</c:v>
                </c:pt>
                <c:pt idx="267">
                  <c:v>1.335</c:v>
                </c:pt>
                <c:pt idx="268">
                  <c:v>1.34</c:v>
                </c:pt>
                <c:pt idx="269">
                  <c:v>1.345</c:v>
                </c:pt>
                <c:pt idx="270">
                  <c:v>1.35</c:v>
                </c:pt>
                <c:pt idx="271">
                  <c:v>1.355</c:v>
                </c:pt>
                <c:pt idx="272">
                  <c:v>1.36</c:v>
                </c:pt>
                <c:pt idx="273">
                  <c:v>1.365</c:v>
                </c:pt>
                <c:pt idx="274">
                  <c:v>1.37</c:v>
                </c:pt>
                <c:pt idx="275">
                  <c:v>1.375</c:v>
                </c:pt>
                <c:pt idx="276">
                  <c:v>1.38</c:v>
                </c:pt>
                <c:pt idx="277">
                  <c:v>1.385</c:v>
                </c:pt>
                <c:pt idx="278">
                  <c:v>1.39</c:v>
                </c:pt>
                <c:pt idx="279">
                  <c:v>1.395</c:v>
                </c:pt>
                <c:pt idx="280">
                  <c:v>1.4</c:v>
                </c:pt>
                <c:pt idx="281">
                  <c:v>1.405</c:v>
                </c:pt>
                <c:pt idx="282">
                  <c:v>1.41</c:v>
                </c:pt>
                <c:pt idx="283">
                  <c:v>1.415</c:v>
                </c:pt>
                <c:pt idx="284">
                  <c:v>1.42</c:v>
                </c:pt>
                <c:pt idx="285">
                  <c:v>1.425</c:v>
                </c:pt>
                <c:pt idx="286">
                  <c:v>1.43</c:v>
                </c:pt>
                <c:pt idx="287">
                  <c:v>1.4350000000000001</c:v>
                </c:pt>
                <c:pt idx="288">
                  <c:v>1.4400000000000099</c:v>
                </c:pt>
                <c:pt idx="289">
                  <c:v>1.4450000000000001</c:v>
                </c:pt>
                <c:pt idx="290">
                  <c:v>1.4500000000000099</c:v>
                </c:pt>
                <c:pt idx="291">
                  <c:v>1.4550000000000001</c:v>
                </c:pt>
                <c:pt idx="292">
                  <c:v>1.46000000000001</c:v>
                </c:pt>
                <c:pt idx="293">
                  <c:v>1.4650000000000001</c:v>
                </c:pt>
                <c:pt idx="294">
                  <c:v>1.47000000000001</c:v>
                </c:pt>
                <c:pt idx="295">
                  <c:v>1.4750000000000001</c:v>
                </c:pt>
                <c:pt idx="296">
                  <c:v>1.48000000000001</c:v>
                </c:pt>
                <c:pt idx="297">
                  <c:v>1.4850000000000101</c:v>
                </c:pt>
                <c:pt idx="298">
                  <c:v>1.49000000000001</c:v>
                </c:pt>
                <c:pt idx="299">
                  <c:v>1.4950000000000101</c:v>
                </c:pt>
                <c:pt idx="300">
                  <c:v>1.50000000000001</c:v>
                </c:pt>
                <c:pt idx="301">
                  <c:v>1.5050000000000101</c:v>
                </c:pt>
                <c:pt idx="302">
                  <c:v>1.51000000000001</c:v>
                </c:pt>
                <c:pt idx="303">
                  <c:v>1.5150000000000099</c:v>
                </c:pt>
                <c:pt idx="304">
                  <c:v>1.52000000000001</c:v>
                </c:pt>
                <c:pt idx="305">
                  <c:v>1.5250000000000099</c:v>
                </c:pt>
                <c:pt idx="306">
                  <c:v>1.53000000000001</c:v>
                </c:pt>
                <c:pt idx="307">
                  <c:v>1.5350000000000099</c:v>
                </c:pt>
                <c:pt idx="308">
                  <c:v>1.54000000000001</c:v>
                </c:pt>
                <c:pt idx="309">
                  <c:v>1.5450000000000099</c:v>
                </c:pt>
                <c:pt idx="310">
                  <c:v>1.55000000000001</c:v>
                </c:pt>
                <c:pt idx="311">
                  <c:v>1.5550000000000099</c:v>
                </c:pt>
                <c:pt idx="312">
                  <c:v>1.56000000000001</c:v>
                </c:pt>
                <c:pt idx="313">
                  <c:v>1.5650000000000099</c:v>
                </c:pt>
                <c:pt idx="314">
                  <c:v>1.5700000000000101</c:v>
                </c:pt>
                <c:pt idx="315">
                  <c:v>1.5750000000000099</c:v>
                </c:pt>
                <c:pt idx="316">
                  <c:v>1.5800000000000101</c:v>
                </c:pt>
                <c:pt idx="317">
                  <c:v>1.58500000000001</c:v>
                </c:pt>
                <c:pt idx="318">
                  <c:v>1.5900000000000101</c:v>
                </c:pt>
                <c:pt idx="319">
                  <c:v>1.59500000000001</c:v>
                </c:pt>
                <c:pt idx="320">
                  <c:v>1.6000000000000101</c:v>
                </c:pt>
                <c:pt idx="321">
                  <c:v>1.60500000000001</c:v>
                </c:pt>
                <c:pt idx="322">
                  <c:v>1.6100000000000101</c:v>
                </c:pt>
                <c:pt idx="323">
                  <c:v>1.61500000000001</c:v>
                </c:pt>
                <c:pt idx="324">
                  <c:v>1.6200000000000101</c:v>
                </c:pt>
                <c:pt idx="325">
                  <c:v>1.62500000000001</c:v>
                </c:pt>
                <c:pt idx="326">
                  <c:v>1.6300000000000101</c:v>
                </c:pt>
                <c:pt idx="327">
                  <c:v>1.63500000000001</c:v>
                </c:pt>
                <c:pt idx="328">
                  <c:v>1.6400000000000099</c:v>
                </c:pt>
                <c:pt idx="329">
                  <c:v>1.64500000000001</c:v>
                </c:pt>
                <c:pt idx="330">
                  <c:v>1.6500000000000099</c:v>
                </c:pt>
                <c:pt idx="331">
                  <c:v>1.65500000000001</c:v>
                </c:pt>
                <c:pt idx="332">
                  <c:v>1.6600000000000099</c:v>
                </c:pt>
                <c:pt idx="333">
                  <c:v>1.66500000000001</c:v>
                </c:pt>
                <c:pt idx="334">
                  <c:v>1.6700000000000099</c:v>
                </c:pt>
                <c:pt idx="335">
                  <c:v>1.67500000000001</c:v>
                </c:pt>
                <c:pt idx="336">
                  <c:v>1.6800000000000099</c:v>
                </c:pt>
                <c:pt idx="337">
                  <c:v>1.68500000000001</c:v>
                </c:pt>
                <c:pt idx="338">
                  <c:v>1.6900000000000099</c:v>
                </c:pt>
                <c:pt idx="339">
                  <c:v>1.6950000000000101</c:v>
                </c:pt>
                <c:pt idx="340">
                  <c:v>1.7000000000000099</c:v>
                </c:pt>
                <c:pt idx="341">
                  <c:v>1.7050000000000101</c:v>
                </c:pt>
                <c:pt idx="342">
                  <c:v>1.71000000000001</c:v>
                </c:pt>
                <c:pt idx="343">
                  <c:v>1.7150000000000101</c:v>
                </c:pt>
                <c:pt idx="344">
                  <c:v>1.72000000000001</c:v>
                </c:pt>
                <c:pt idx="345">
                  <c:v>1.7250000000000101</c:v>
                </c:pt>
                <c:pt idx="346">
                  <c:v>1.73000000000001</c:v>
                </c:pt>
                <c:pt idx="347">
                  <c:v>1.7350000000000101</c:v>
                </c:pt>
                <c:pt idx="348">
                  <c:v>1.74000000000001</c:v>
                </c:pt>
                <c:pt idx="349">
                  <c:v>1.7450000000000101</c:v>
                </c:pt>
                <c:pt idx="350">
                  <c:v>1.75000000000001</c:v>
                </c:pt>
                <c:pt idx="351">
                  <c:v>1.7550000000000101</c:v>
                </c:pt>
                <c:pt idx="352">
                  <c:v>1.76000000000001</c:v>
                </c:pt>
                <c:pt idx="353">
                  <c:v>1.7650000000000099</c:v>
                </c:pt>
                <c:pt idx="354">
                  <c:v>1.77000000000001</c:v>
                </c:pt>
                <c:pt idx="355">
                  <c:v>1.7750000000000099</c:v>
                </c:pt>
                <c:pt idx="356">
                  <c:v>1.78000000000001</c:v>
                </c:pt>
                <c:pt idx="357">
                  <c:v>1.7850000000000099</c:v>
                </c:pt>
                <c:pt idx="358">
                  <c:v>1.79000000000001</c:v>
                </c:pt>
                <c:pt idx="359">
                  <c:v>1.7950000000000099</c:v>
                </c:pt>
                <c:pt idx="360">
                  <c:v>1.80000000000001</c:v>
                </c:pt>
                <c:pt idx="361">
                  <c:v>1.8050000000000099</c:v>
                </c:pt>
                <c:pt idx="362">
                  <c:v>1.81000000000001</c:v>
                </c:pt>
                <c:pt idx="363">
                  <c:v>1.8150000000000099</c:v>
                </c:pt>
                <c:pt idx="364">
                  <c:v>1.8200000000000101</c:v>
                </c:pt>
                <c:pt idx="365">
                  <c:v>1.8250000000000099</c:v>
                </c:pt>
                <c:pt idx="366">
                  <c:v>1.8300000000000101</c:v>
                </c:pt>
                <c:pt idx="367">
                  <c:v>1.83500000000001</c:v>
                </c:pt>
                <c:pt idx="368">
                  <c:v>1.8400000000000101</c:v>
                </c:pt>
                <c:pt idx="369">
                  <c:v>1.84500000000001</c:v>
                </c:pt>
                <c:pt idx="370">
                  <c:v>1.8500000000000101</c:v>
                </c:pt>
                <c:pt idx="371">
                  <c:v>1.85500000000001</c:v>
                </c:pt>
                <c:pt idx="372">
                  <c:v>1.8600000000000101</c:v>
                </c:pt>
                <c:pt idx="373">
                  <c:v>1.86500000000001</c:v>
                </c:pt>
                <c:pt idx="374">
                  <c:v>1.8700000000000101</c:v>
                </c:pt>
                <c:pt idx="375">
                  <c:v>1.87500000000002</c:v>
                </c:pt>
                <c:pt idx="376">
                  <c:v>1.8800000000000101</c:v>
                </c:pt>
                <c:pt idx="377">
                  <c:v>1.88500000000001</c:v>
                </c:pt>
                <c:pt idx="378">
                  <c:v>1.8900000000000201</c:v>
                </c:pt>
                <c:pt idx="379">
                  <c:v>1.89500000000002</c:v>
                </c:pt>
                <c:pt idx="380">
                  <c:v>1.9000000000000199</c:v>
                </c:pt>
                <c:pt idx="381">
                  <c:v>1.90500000000001</c:v>
                </c:pt>
                <c:pt idx="382">
                  <c:v>1.9100000000000199</c:v>
                </c:pt>
                <c:pt idx="383">
                  <c:v>1.91500000000002</c:v>
                </c:pt>
                <c:pt idx="384">
                  <c:v>1.9200000000000199</c:v>
                </c:pt>
                <c:pt idx="385">
                  <c:v>1.92500000000002</c:v>
                </c:pt>
                <c:pt idx="386">
                  <c:v>1.9300000000000199</c:v>
                </c:pt>
                <c:pt idx="387">
                  <c:v>1.93500000000002</c:v>
                </c:pt>
                <c:pt idx="388">
                  <c:v>1.9400000000000199</c:v>
                </c:pt>
                <c:pt idx="389">
                  <c:v>1.94500000000002</c:v>
                </c:pt>
                <c:pt idx="390">
                  <c:v>1.9500000000000199</c:v>
                </c:pt>
                <c:pt idx="391">
                  <c:v>1.9550000000000201</c:v>
                </c:pt>
                <c:pt idx="392">
                  <c:v>1.9600000000000199</c:v>
                </c:pt>
                <c:pt idx="393">
                  <c:v>1.9650000000000201</c:v>
                </c:pt>
                <c:pt idx="394">
                  <c:v>1.97000000000002</c:v>
                </c:pt>
                <c:pt idx="395">
                  <c:v>1.9750000000000201</c:v>
                </c:pt>
                <c:pt idx="396">
                  <c:v>1.98000000000002</c:v>
                </c:pt>
                <c:pt idx="397">
                  <c:v>1.9850000000000201</c:v>
                </c:pt>
                <c:pt idx="398">
                  <c:v>1.99000000000002</c:v>
                </c:pt>
                <c:pt idx="399">
                  <c:v>1.9950000000000201</c:v>
                </c:pt>
                <c:pt idx="400">
                  <c:v>2.00000000000002</c:v>
                </c:pt>
                <c:pt idx="401">
                  <c:v>2.0050000000000199</c:v>
                </c:pt>
                <c:pt idx="402">
                  <c:v>2.0100000000000202</c:v>
                </c:pt>
                <c:pt idx="403">
                  <c:v>2.0150000000000201</c:v>
                </c:pt>
                <c:pt idx="404">
                  <c:v>2.02000000000002</c:v>
                </c:pt>
                <c:pt idx="405">
                  <c:v>2.0250000000000199</c:v>
                </c:pt>
                <c:pt idx="406">
                  <c:v>2.0300000000000198</c:v>
                </c:pt>
                <c:pt idx="407">
                  <c:v>2.0350000000000201</c:v>
                </c:pt>
                <c:pt idx="408">
                  <c:v>2.04000000000002</c:v>
                </c:pt>
                <c:pt idx="409">
                  <c:v>2.0450000000000199</c:v>
                </c:pt>
                <c:pt idx="410">
                  <c:v>2.0500000000000198</c:v>
                </c:pt>
                <c:pt idx="411">
                  <c:v>2.0550000000000201</c:v>
                </c:pt>
                <c:pt idx="412">
                  <c:v>2.06000000000002</c:v>
                </c:pt>
                <c:pt idx="413">
                  <c:v>2.0650000000000199</c:v>
                </c:pt>
                <c:pt idx="414">
                  <c:v>2.0700000000000198</c:v>
                </c:pt>
                <c:pt idx="415">
                  <c:v>2.0750000000000202</c:v>
                </c:pt>
                <c:pt idx="416">
                  <c:v>2.0800000000000201</c:v>
                </c:pt>
                <c:pt idx="417">
                  <c:v>2.0850000000000199</c:v>
                </c:pt>
                <c:pt idx="418">
                  <c:v>2.0900000000000198</c:v>
                </c:pt>
                <c:pt idx="419">
                  <c:v>2.0950000000000202</c:v>
                </c:pt>
                <c:pt idx="420">
                  <c:v>2.1000000000000201</c:v>
                </c:pt>
                <c:pt idx="421">
                  <c:v>2.10500000000002</c:v>
                </c:pt>
                <c:pt idx="422">
                  <c:v>2.1100000000000199</c:v>
                </c:pt>
                <c:pt idx="423">
                  <c:v>2.1150000000000202</c:v>
                </c:pt>
                <c:pt idx="424">
                  <c:v>2.1200000000000201</c:v>
                </c:pt>
                <c:pt idx="425">
                  <c:v>2.12500000000002</c:v>
                </c:pt>
                <c:pt idx="426">
                  <c:v>2.1300000000000199</c:v>
                </c:pt>
                <c:pt idx="427">
                  <c:v>2.1350000000000202</c:v>
                </c:pt>
                <c:pt idx="428">
                  <c:v>2.1400000000000201</c:v>
                </c:pt>
                <c:pt idx="429">
                  <c:v>2.14500000000002</c:v>
                </c:pt>
                <c:pt idx="430">
                  <c:v>2.1500000000000199</c:v>
                </c:pt>
                <c:pt idx="431">
                  <c:v>2.1550000000000198</c:v>
                </c:pt>
                <c:pt idx="432">
                  <c:v>2.1600000000000201</c:v>
                </c:pt>
                <c:pt idx="433">
                  <c:v>2.16500000000002</c:v>
                </c:pt>
                <c:pt idx="434">
                  <c:v>2.1700000000000199</c:v>
                </c:pt>
                <c:pt idx="435">
                  <c:v>2.1750000000000198</c:v>
                </c:pt>
                <c:pt idx="436">
                  <c:v>2.1800000000000201</c:v>
                </c:pt>
                <c:pt idx="437">
                  <c:v>2.18500000000002</c:v>
                </c:pt>
                <c:pt idx="438">
                  <c:v>2.1900000000000199</c:v>
                </c:pt>
                <c:pt idx="439">
                  <c:v>2.1950000000000198</c:v>
                </c:pt>
                <c:pt idx="440">
                  <c:v>2.2000000000000202</c:v>
                </c:pt>
                <c:pt idx="441">
                  <c:v>2.2050000000000201</c:v>
                </c:pt>
                <c:pt idx="442">
                  <c:v>2.2100000000000199</c:v>
                </c:pt>
                <c:pt idx="443">
                  <c:v>2.2150000000000198</c:v>
                </c:pt>
                <c:pt idx="444">
                  <c:v>2.2200000000000202</c:v>
                </c:pt>
                <c:pt idx="445">
                  <c:v>2.2250000000000201</c:v>
                </c:pt>
                <c:pt idx="446">
                  <c:v>2.23000000000002</c:v>
                </c:pt>
                <c:pt idx="447">
                  <c:v>2.2350000000000199</c:v>
                </c:pt>
                <c:pt idx="448">
                  <c:v>2.2400000000000202</c:v>
                </c:pt>
                <c:pt idx="449">
                  <c:v>2.2450000000000201</c:v>
                </c:pt>
                <c:pt idx="450">
                  <c:v>2.25000000000002</c:v>
                </c:pt>
                <c:pt idx="451">
                  <c:v>2.2550000000000199</c:v>
                </c:pt>
                <c:pt idx="452">
                  <c:v>2.2600000000000202</c:v>
                </c:pt>
                <c:pt idx="453">
                  <c:v>2.2650000000000201</c:v>
                </c:pt>
                <c:pt idx="454">
                  <c:v>2.27000000000002</c:v>
                </c:pt>
                <c:pt idx="455">
                  <c:v>2.2750000000000199</c:v>
                </c:pt>
                <c:pt idx="456">
                  <c:v>2.2800000000000198</c:v>
                </c:pt>
                <c:pt idx="457">
                  <c:v>2.2850000000000201</c:v>
                </c:pt>
                <c:pt idx="458">
                  <c:v>2.29000000000002</c:v>
                </c:pt>
                <c:pt idx="459">
                  <c:v>2.2950000000000199</c:v>
                </c:pt>
                <c:pt idx="460">
                  <c:v>2.3000000000000198</c:v>
                </c:pt>
                <c:pt idx="461">
                  <c:v>2.3050000000000201</c:v>
                </c:pt>
                <c:pt idx="462">
                  <c:v>2.31000000000002</c:v>
                </c:pt>
                <c:pt idx="463">
                  <c:v>2.3150000000000199</c:v>
                </c:pt>
                <c:pt idx="464">
                  <c:v>2.3200000000000198</c:v>
                </c:pt>
                <c:pt idx="465">
                  <c:v>2.3250000000000299</c:v>
                </c:pt>
                <c:pt idx="466">
                  <c:v>2.3300000000000298</c:v>
                </c:pt>
                <c:pt idx="467">
                  <c:v>2.3350000000000302</c:v>
                </c:pt>
                <c:pt idx="468">
                  <c:v>2.3400000000000301</c:v>
                </c:pt>
                <c:pt idx="469">
                  <c:v>2.3450000000000299</c:v>
                </c:pt>
                <c:pt idx="470">
                  <c:v>2.3500000000000298</c:v>
                </c:pt>
                <c:pt idx="471">
                  <c:v>2.3550000000000302</c:v>
                </c:pt>
                <c:pt idx="472">
                  <c:v>2.3600000000000301</c:v>
                </c:pt>
                <c:pt idx="473">
                  <c:v>2.36500000000003</c:v>
                </c:pt>
                <c:pt idx="474">
                  <c:v>2.3700000000000299</c:v>
                </c:pt>
                <c:pt idx="475">
                  <c:v>2.3750000000000302</c:v>
                </c:pt>
                <c:pt idx="476">
                  <c:v>2.3800000000000301</c:v>
                </c:pt>
                <c:pt idx="477">
                  <c:v>2.38500000000003</c:v>
                </c:pt>
                <c:pt idx="478">
                  <c:v>2.3900000000000299</c:v>
                </c:pt>
                <c:pt idx="479">
                  <c:v>2.3950000000000302</c:v>
                </c:pt>
                <c:pt idx="480">
                  <c:v>2.4000000000000301</c:v>
                </c:pt>
                <c:pt idx="481">
                  <c:v>2.40500000000003</c:v>
                </c:pt>
                <c:pt idx="482">
                  <c:v>2.4100000000000299</c:v>
                </c:pt>
                <c:pt idx="483">
                  <c:v>2.4150000000000298</c:v>
                </c:pt>
                <c:pt idx="484">
                  <c:v>2.4200000000000301</c:v>
                </c:pt>
                <c:pt idx="485">
                  <c:v>2.42500000000003</c:v>
                </c:pt>
                <c:pt idx="486">
                  <c:v>2.4300000000000299</c:v>
                </c:pt>
                <c:pt idx="487">
                  <c:v>2.4350000000000298</c:v>
                </c:pt>
                <c:pt idx="488">
                  <c:v>2.4400000000000301</c:v>
                </c:pt>
                <c:pt idx="489">
                  <c:v>2.44500000000003</c:v>
                </c:pt>
                <c:pt idx="490">
                  <c:v>2.4500000000000299</c:v>
                </c:pt>
                <c:pt idx="491">
                  <c:v>2.4550000000000298</c:v>
                </c:pt>
                <c:pt idx="492">
                  <c:v>2.4600000000000302</c:v>
                </c:pt>
                <c:pt idx="493">
                  <c:v>2.4650000000000301</c:v>
                </c:pt>
                <c:pt idx="494">
                  <c:v>2.4700000000000299</c:v>
                </c:pt>
                <c:pt idx="495">
                  <c:v>2.4750000000000298</c:v>
                </c:pt>
                <c:pt idx="496">
                  <c:v>2.4800000000000302</c:v>
                </c:pt>
                <c:pt idx="497">
                  <c:v>2.4850000000000301</c:v>
                </c:pt>
                <c:pt idx="498">
                  <c:v>2.49000000000003</c:v>
                </c:pt>
                <c:pt idx="499">
                  <c:v>2.4950000000000299</c:v>
                </c:pt>
                <c:pt idx="500">
                  <c:v>2.5000000000000302</c:v>
                </c:pt>
                <c:pt idx="501">
                  <c:v>2.5050000000000301</c:v>
                </c:pt>
                <c:pt idx="502">
                  <c:v>2.51000000000003</c:v>
                </c:pt>
                <c:pt idx="503">
                  <c:v>2.5150000000000299</c:v>
                </c:pt>
                <c:pt idx="504">
                  <c:v>2.5200000000000302</c:v>
                </c:pt>
                <c:pt idx="505">
                  <c:v>2.5250000000000301</c:v>
                </c:pt>
                <c:pt idx="506">
                  <c:v>2.53000000000003</c:v>
                </c:pt>
                <c:pt idx="507">
                  <c:v>2.5350000000000299</c:v>
                </c:pt>
                <c:pt idx="508">
                  <c:v>2.5400000000000298</c:v>
                </c:pt>
                <c:pt idx="509">
                  <c:v>2.5450000000000301</c:v>
                </c:pt>
                <c:pt idx="510">
                  <c:v>2.55000000000003</c:v>
                </c:pt>
                <c:pt idx="511">
                  <c:v>2.5550000000000299</c:v>
                </c:pt>
                <c:pt idx="512">
                  <c:v>2.5600000000000298</c:v>
                </c:pt>
                <c:pt idx="513">
                  <c:v>2.5650000000000301</c:v>
                </c:pt>
                <c:pt idx="514">
                  <c:v>2.57000000000003</c:v>
                </c:pt>
                <c:pt idx="515">
                  <c:v>2.5750000000000299</c:v>
                </c:pt>
                <c:pt idx="516">
                  <c:v>2.5800000000000298</c:v>
                </c:pt>
                <c:pt idx="517">
                  <c:v>2.5850000000000302</c:v>
                </c:pt>
                <c:pt idx="518">
                  <c:v>2.5900000000000301</c:v>
                </c:pt>
                <c:pt idx="519">
                  <c:v>2.5950000000000299</c:v>
                </c:pt>
                <c:pt idx="520">
                  <c:v>2.6000000000000298</c:v>
                </c:pt>
                <c:pt idx="521">
                  <c:v>2.6050000000000302</c:v>
                </c:pt>
                <c:pt idx="522">
                  <c:v>2.6100000000000301</c:v>
                </c:pt>
                <c:pt idx="523">
                  <c:v>2.61500000000003</c:v>
                </c:pt>
                <c:pt idx="524">
                  <c:v>2.6200000000000299</c:v>
                </c:pt>
                <c:pt idx="525">
                  <c:v>2.6250000000000302</c:v>
                </c:pt>
                <c:pt idx="526">
                  <c:v>2.6300000000000301</c:v>
                </c:pt>
                <c:pt idx="527">
                  <c:v>2.63500000000003</c:v>
                </c:pt>
                <c:pt idx="528">
                  <c:v>2.6400000000000299</c:v>
                </c:pt>
                <c:pt idx="529">
                  <c:v>2.6450000000000302</c:v>
                </c:pt>
                <c:pt idx="530">
                  <c:v>2.6500000000000301</c:v>
                </c:pt>
                <c:pt idx="531">
                  <c:v>2.65500000000003</c:v>
                </c:pt>
                <c:pt idx="532">
                  <c:v>2.6600000000000299</c:v>
                </c:pt>
                <c:pt idx="533">
                  <c:v>2.6650000000000298</c:v>
                </c:pt>
                <c:pt idx="534">
                  <c:v>2.6700000000000301</c:v>
                </c:pt>
                <c:pt idx="535">
                  <c:v>2.67500000000003</c:v>
                </c:pt>
                <c:pt idx="536">
                  <c:v>2.6800000000000299</c:v>
                </c:pt>
                <c:pt idx="537">
                  <c:v>2.6850000000000298</c:v>
                </c:pt>
                <c:pt idx="538">
                  <c:v>2.6900000000000301</c:v>
                </c:pt>
                <c:pt idx="539">
                  <c:v>2.69500000000003</c:v>
                </c:pt>
                <c:pt idx="540">
                  <c:v>2.7000000000000299</c:v>
                </c:pt>
                <c:pt idx="541">
                  <c:v>2.7050000000000201</c:v>
                </c:pt>
                <c:pt idx="542">
                  <c:v>2.7100000000000199</c:v>
                </c:pt>
                <c:pt idx="543">
                  <c:v>2.7150000000000301</c:v>
                </c:pt>
                <c:pt idx="544">
                  <c:v>2.7200000000000299</c:v>
                </c:pt>
                <c:pt idx="545">
                  <c:v>2.7250000000000201</c:v>
                </c:pt>
                <c:pt idx="546">
                  <c:v>2.73000000000002</c:v>
                </c:pt>
                <c:pt idx="547">
                  <c:v>2.7350000000000301</c:v>
                </c:pt>
                <c:pt idx="548">
                  <c:v>2.74000000000003</c:v>
                </c:pt>
                <c:pt idx="549">
                  <c:v>2.7450000000000201</c:v>
                </c:pt>
                <c:pt idx="550">
                  <c:v>2.75000000000002</c:v>
                </c:pt>
                <c:pt idx="551">
                  <c:v>2.7550000000000199</c:v>
                </c:pt>
                <c:pt idx="552">
                  <c:v>2.7600000000000202</c:v>
                </c:pt>
                <c:pt idx="553">
                  <c:v>2.7650000000000201</c:v>
                </c:pt>
                <c:pt idx="554">
                  <c:v>2.77000000000002</c:v>
                </c:pt>
                <c:pt idx="555">
                  <c:v>2.7750000000000199</c:v>
                </c:pt>
                <c:pt idx="556">
                  <c:v>2.7800000000000198</c:v>
                </c:pt>
                <c:pt idx="557">
                  <c:v>2.7850000000000201</c:v>
                </c:pt>
                <c:pt idx="558">
                  <c:v>2.79000000000002</c:v>
                </c:pt>
                <c:pt idx="559">
                  <c:v>2.7950000000000199</c:v>
                </c:pt>
                <c:pt idx="560">
                  <c:v>2.8000000000000198</c:v>
                </c:pt>
                <c:pt idx="561">
                  <c:v>2.8050000000000201</c:v>
                </c:pt>
                <c:pt idx="562">
                  <c:v>2.81000000000002</c:v>
                </c:pt>
                <c:pt idx="563">
                  <c:v>2.8150000000000199</c:v>
                </c:pt>
                <c:pt idx="564">
                  <c:v>2.8200000000000198</c:v>
                </c:pt>
                <c:pt idx="565">
                  <c:v>2.8250000000000202</c:v>
                </c:pt>
                <c:pt idx="566">
                  <c:v>2.8300000000000201</c:v>
                </c:pt>
                <c:pt idx="567">
                  <c:v>2.8350000000000199</c:v>
                </c:pt>
                <c:pt idx="568">
                  <c:v>2.8400000000000198</c:v>
                </c:pt>
                <c:pt idx="569">
                  <c:v>2.8450000000000202</c:v>
                </c:pt>
                <c:pt idx="570">
                  <c:v>2.8500000000000201</c:v>
                </c:pt>
                <c:pt idx="571">
                  <c:v>2.85500000000002</c:v>
                </c:pt>
                <c:pt idx="572">
                  <c:v>2.8600000000000199</c:v>
                </c:pt>
                <c:pt idx="573">
                  <c:v>2.8650000000000202</c:v>
                </c:pt>
                <c:pt idx="574">
                  <c:v>2.8700000000000201</c:v>
                </c:pt>
                <c:pt idx="575">
                  <c:v>2.87500000000002</c:v>
                </c:pt>
                <c:pt idx="576">
                  <c:v>2.8800000000000199</c:v>
                </c:pt>
                <c:pt idx="577">
                  <c:v>2.8850000000000202</c:v>
                </c:pt>
                <c:pt idx="578">
                  <c:v>2.8900000000000201</c:v>
                </c:pt>
                <c:pt idx="579">
                  <c:v>2.89500000000002</c:v>
                </c:pt>
                <c:pt idx="580">
                  <c:v>2.9000000000000199</c:v>
                </c:pt>
                <c:pt idx="581">
                  <c:v>2.9050000000000198</c:v>
                </c:pt>
                <c:pt idx="582">
                  <c:v>2.9100000000000201</c:v>
                </c:pt>
                <c:pt idx="583">
                  <c:v>2.91500000000002</c:v>
                </c:pt>
                <c:pt idx="584">
                  <c:v>2.9200000000000199</c:v>
                </c:pt>
                <c:pt idx="585">
                  <c:v>2.9250000000000198</c:v>
                </c:pt>
                <c:pt idx="586">
                  <c:v>2.9300000000000201</c:v>
                </c:pt>
                <c:pt idx="587">
                  <c:v>2.93500000000002</c:v>
                </c:pt>
                <c:pt idx="588">
                  <c:v>2.9400000000000199</c:v>
                </c:pt>
                <c:pt idx="589">
                  <c:v>2.9450000000000198</c:v>
                </c:pt>
                <c:pt idx="590">
                  <c:v>2.9500000000000202</c:v>
                </c:pt>
                <c:pt idx="591">
                  <c:v>2.9550000000000201</c:v>
                </c:pt>
                <c:pt idx="592">
                  <c:v>2.9600000000000199</c:v>
                </c:pt>
                <c:pt idx="593">
                  <c:v>2.9650000000000198</c:v>
                </c:pt>
                <c:pt idx="594">
                  <c:v>2.9700000000000202</c:v>
                </c:pt>
                <c:pt idx="595">
                  <c:v>2.9750000000000201</c:v>
                </c:pt>
                <c:pt idx="596">
                  <c:v>2.98000000000002</c:v>
                </c:pt>
                <c:pt idx="597">
                  <c:v>2.9850000000000199</c:v>
                </c:pt>
                <c:pt idx="598">
                  <c:v>2.9900000000000202</c:v>
                </c:pt>
                <c:pt idx="599">
                  <c:v>2.9950000000000201</c:v>
                </c:pt>
                <c:pt idx="600">
                  <c:v>3.00000000000002</c:v>
                </c:pt>
                <c:pt idx="601">
                  <c:v>3.0050000000000199</c:v>
                </c:pt>
                <c:pt idx="602">
                  <c:v>3.0100000000000202</c:v>
                </c:pt>
                <c:pt idx="603">
                  <c:v>3.0150000000000201</c:v>
                </c:pt>
                <c:pt idx="604">
                  <c:v>3.02000000000002</c:v>
                </c:pt>
                <c:pt idx="605">
                  <c:v>3.0250000000000199</c:v>
                </c:pt>
                <c:pt idx="606">
                  <c:v>3.0300000000000198</c:v>
                </c:pt>
                <c:pt idx="607">
                  <c:v>3.0350000000000201</c:v>
                </c:pt>
                <c:pt idx="608">
                  <c:v>3.04000000000002</c:v>
                </c:pt>
                <c:pt idx="609">
                  <c:v>3.0450000000000199</c:v>
                </c:pt>
                <c:pt idx="610">
                  <c:v>3.0500000000000198</c:v>
                </c:pt>
                <c:pt idx="611">
                  <c:v>3.0550000000000201</c:v>
                </c:pt>
                <c:pt idx="612">
                  <c:v>3.06000000000002</c:v>
                </c:pt>
                <c:pt idx="613">
                  <c:v>3.0650000000000199</c:v>
                </c:pt>
                <c:pt idx="614">
                  <c:v>3.0700000000000198</c:v>
                </c:pt>
                <c:pt idx="615">
                  <c:v>3.0750000000000202</c:v>
                </c:pt>
                <c:pt idx="616">
                  <c:v>3.0800000000000201</c:v>
                </c:pt>
                <c:pt idx="617">
                  <c:v>3.0850000000000199</c:v>
                </c:pt>
                <c:pt idx="618">
                  <c:v>3.0900000000000198</c:v>
                </c:pt>
                <c:pt idx="619">
                  <c:v>3.0950000000000202</c:v>
                </c:pt>
                <c:pt idx="620">
                  <c:v>3.1000000000000201</c:v>
                </c:pt>
                <c:pt idx="621">
                  <c:v>3.10500000000002</c:v>
                </c:pt>
                <c:pt idx="622">
                  <c:v>3.1100000000000199</c:v>
                </c:pt>
                <c:pt idx="623">
                  <c:v>3.1150000000000202</c:v>
                </c:pt>
                <c:pt idx="624">
                  <c:v>3.1200000000000201</c:v>
                </c:pt>
                <c:pt idx="625">
                  <c:v>3.12500000000002</c:v>
                </c:pt>
                <c:pt idx="626">
                  <c:v>3.1300000000000199</c:v>
                </c:pt>
                <c:pt idx="627">
                  <c:v>3.1350000000000202</c:v>
                </c:pt>
                <c:pt idx="628">
                  <c:v>3.1400000000000201</c:v>
                </c:pt>
                <c:pt idx="629">
                  <c:v>3.14500000000002</c:v>
                </c:pt>
                <c:pt idx="630">
                  <c:v>3.1500000000000199</c:v>
                </c:pt>
                <c:pt idx="631">
                  <c:v>3.1550000000000198</c:v>
                </c:pt>
                <c:pt idx="632">
                  <c:v>3.1600000000000201</c:v>
                </c:pt>
                <c:pt idx="633">
                  <c:v>3.16500000000002</c:v>
                </c:pt>
                <c:pt idx="634">
                  <c:v>3.1700000000000199</c:v>
                </c:pt>
                <c:pt idx="635">
                  <c:v>3.17500000000001</c:v>
                </c:pt>
                <c:pt idx="636">
                  <c:v>3.1800000000000099</c:v>
                </c:pt>
                <c:pt idx="637">
                  <c:v>3.1850000000000098</c:v>
                </c:pt>
                <c:pt idx="638">
                  <c:v>3.1900000000000199</c:v>
                </c:pt>
                <c:pt idx="639">
                  <c:v>3.1950000000000101</c:v>
                </c:pt>
                <c:pt idx="640">
                  <c:v>3.2000000000000099</c:v>
                </c:pt>
                <c:pt idx="641">
                  <c:v>3.2050000000000201</c:v>
                </c:pt>
                <c:pt idx="642">
                  <c:v>3.2100000000000199</c:v>
                </c:pt>
                <c:pt idx="643">
                  <c:v>3.2150000000000101</c:v>
                </c:pt>
                <c:pt idx="644">
                  <c:v>3.22000000000001</c:v>
                </c:pt>
                <c:pt idx="645">
                  <c:v>3.2250000000000099</c:v>
                </c:pt>
                <c:pt idx="646">
                  <c:v>3.2300000000000102</c:v>
                </c:pt>
                <c:pt idx="647">
                  <c:v>3.2350000000000101</c:v>
                </c:pt>
                <c:pt idx="648">
                  <c:v>3.24000000000001</c:v>
                </c:pt>
                <c:pt idx="649">
                  <c:v>3.2450000000000099</c:v>
                </c:pt>
                <c:pt idx="650">
                  <c:v>3.2500000000000102</c:v>
                </c:pt>
                <c:pt idx="651">
                  <c:v>3.2550000000000101</c:v>
                </c:pt>
                <c:pt idx="652">
                  <c:v>3.26000000000001</c:v>
                </c:pt>
                <c:pt idx="653">
                  <c:v>3.2650000000000099</c:v>
                </c:pt>
                <c:pt idx="654">
                  <c:v>3.2700000000000098</c:v>
                </c:pt>
                <c:pt idx="655">
                  <c:v>3.2750000000000101</c:v>
                </c:pt>
                <c:pt idx="656">
                  <c:v>3.28000000000001</c:v>
                </c:pt>
                <c:pt idx="657">
                  <c:v>3.2850000000000099</c:v>
                </c:pt>
                <c:pt idx="658">
                  <c:v>3.2900000000000098</c:v>
                </c:pt>
                <c:pt idx="659">
                  <c:v>3.2950000000000101</c:v>
                </c:pt>
                <c:pt idx="660">
                  <c:v>3.30000000000001</c:v>
                </c:pt>
                <c:pt idx="661">
                  <c:v>3.3050000000000099</c:v>
                </c:pt>
                <c:pt idx="662">
                  <c:v>3.3100000000000098</c:v>
                </c:pt>
                <c:pt idx="663">
                  <c:v>3.3150000000000102</c:v>
                </c:pt>
                <c:pt idx="664">
                  <c:v>3.3200000000000101</c:v>
                </c:pt>
                <c:pt idx="665">
                  <c:v>3.3250000000000099</c:v>
                </c:pt>
                <c:pt idx="666">
                  <c:v>3.3300000000000098</c:v>
                </c:pt>
                <c:pt idx="667">
                  <c:v>3.3350000000000102</c:v>
                </c:pt>
                <c:pt idx="668">
                  <c:v>3.3400000000000101</c:v>
                </c:pt>
                <c:pt idx="669">
                  <c:v>3.34500000000001</c:v>
                </c:pt>
                <c:pt idx="670">
                  <c:v>3.3500000000000099</c:v>
                </c:pt>
                <c:pt idx="671">
                  <c:v>3.3550000000000102</c:v>
                </c:pt>
                <c:pt idx="672">
                  <c:v>3.3600000000000101</c:v>
                </c:pt>
                <c:pt idx="673">
                  <c:v>3.36500000000001</c:v>
                </c:pt>
                <c:pt idx="674">
                  <c:v>3.3700000000000099</c:v>
                </c:pt>
                <c:pt idx="675">
                  <c:v>3.3750000000000102</c:v>
                </c:pt>
                <c:pt idx="676">
                  <c:v>3.3800000000000101</c:v>
                </c:pt>
                <c:pt idx="677">
                  <c:v>3.38500000000001</c:v>
                </c:pt>
                <c:pt idx="678">
                  <c:v>3.3900000000000099</c:v>
                </c:pt>
                <c:pt idx="679">
                  <c:v>3.3950000000000098</c:v>
                </c:pt>
                <c:pt idx="680">
                  <c:v>3.4000000000000101</c:v>
                </c:pt>
                <c:pt idx="681">
                  <c:v>3.40500000000001</c:v>
                </c:pt>
                <c:pt idx="682">
                  <c:v>3.4100000000000099</c:v>
                </c:pt>
                <c:pt idx="683">
                  <c:v>3.4150000000000098</c:v>
                </c:pt>
                <c:pt idx="684">
                  <c:v>3.4200000000000101</c:v>
                </c:pt>
                <c:pt idx="685">
                  <c:v>3.42500000000001</c:v>
                </c:pt>
                <c:pt idx="686">
                  <c:v>3.4300000000000099</c:v>
                </c:pt>
                <c:pt idx="687">
                  <c:v>3.4350000000000098</c:v>
                </c:pt>
                <c:pt idx="688">
                  <c:v>3.4400000000000102</c:v>
                </c:pt>
                <c:pt idx="689">
                  <c:v>3.4450000000000101</c:v>
                </c:pt>
                <c:pt idx="690">
                  <c:v>3.4500000000000099</c:v>
                </c:pt>
                <c:pt idx="691">
                  <c:v>3.4550000000000098</c:v>
                </c:pt>
                <c:pt idx="692">
                  <c:v>3.4600000000000102</c:v>
                </c:pt>
                <c:pt idx="693">
                  <c:v>3.4650000000000101</c:v>
                </c:pt>
                <c:pt idx="694">
                  <c:v>3.47000000000001</c:v>
                </c:pt>
                <c:pt idx="695">
                  <c:v>3.4750000000000099</c:v>
                </c:pt>
                <c:pt idx="696">
                  <c:v>3.4800000000000102</c:v>
                </c:pt>
                <c:pt idx="697">
                  <c:v>3.4850000000000101</c:v>
                </c:pt>
                <c:pt idx="698">
                  <c:v>3.49000000000001</c:v>
                </c:pt>
                <c:pt idx="699">
                  <c:v>3.4950000000000099</c:v>
                </c:pt>
                <c:pt idx="700">
                  <c:v>3.5000000000000102</c:v>
                </c:pt>
                <c:pt idx="701">
                  <c:v>3.5050000000000101</c:v>
                </c:pt>
                <c:pt idx="702">
                  <c:v>3.51000000000001</c:v>
                </c:pt>
                <c:pt idx="703">
                  <c:v>3.5150000000000099</c:v>
                </c:pt>
                <c:pt idx="704">
                  <c:v>3.5200000000000098</c:v>
                </c:pt>
                <c:pt idx="705">
                  <c:v>3.5250000000000101</c:v>
                </c:pt>
                <c:pt idx="706">
                  <c:v>3.53000000000001</c:v>
                </c:pt>
                <c:pt idx="707">
                  <c:v>3.5350000000000099</c:v>
                </c:pt>
                <c:pt idx="708">
                  <c:v>3.5400000000000098</c:v>
                </c:pt>
                <c:pt idx="709">
                  <c:v>3.5450000000000101</c:v>
                </c:pt>
                <c:pt idx="710">
                  <c:v>3.55000000000001</c:v>
                </c:pt>
                <c:pt idx="711">
                  <c:v>3.5550000000000099</c:v>
                </c:pt>
                <c:pt idx="712">
                  <c:v>3.5600000000000098</c:v>
                </c:pt>
                <c:pt idx="713">
                  <c:v>3.5650000000000102</c:v>
                </c:pt>
                <c:pt idx="714">
                  <c:v>3.5700000000000101</c:v>
                </c:pt>
                <c:pt idx="715">
                  <c:v>3.5750000000000099</c:v>
                </c:pt>
                <c:pt idx="716">
                  <c:v>3.5800000000000098</c:v>
                </c:pt>
                <c:pt idx="717">
                  <c:v>3.5850000000000102</c:v>
                </c:pt>
                <c:pt idx="718">
                  <c:v>3.5900000000000101</c:v>
                </c:pt>
                <c:pt idx="719">
                  <c:v>3.59500000000001</c:v>
                </c:pt>
                <c:pt idx="720">
                  <c:v>3.6000000000000099</c:v>
                </c:pt>
                <c:pt idx="721">
                  <c:v>3.6050000000000102</c:v>
                </c:pt>
                <c:pt idx="722">
                  <c:v>3.6100000000000101</c:v>
                </c:pt>
                <c:pt idx="723">
                  <c:v>3.61500000000001</c:v>
                </c:pt>
                <c:pt idx="724">
                  <c:v>3.6200000000000099</c:v>
                </c:pt>
                <c:pt idx="725">
                  <c:v>3.6250000000000102</c:v>
                </c:pt>
                <c:pt idx="726">
                  <c:v>3.6300000000000101</c:v>
                </c:pt>
                <c:pt idx="727">
                  <c:v>3.63500000000001</c:v>
                </c:pt>
                <c:pt idx="728">
                  <c:v>3.6400000000000099</c:v>
                </c:pt>
                <c:pt idx="729">
                  <c:v>3.6450000000000098</c:v>
                </c:pt>
                <c:pt idx="730">
                  <c:v>3.6500000000000101</c:v>
                </c:pt>
                <c:pt idx="731">
                  <c:v>3.65500000000001</c:v>
                </c:pt>
                <c:pt idx="732">
                  <c:v>3.6600000000000099</c:v>
                </c:pt>
                <c:pt idx="733">
                  <c:v>3.665</c:v>
                </c:pt>
                <c:pt idx="734">
                  <c:v>3.67</c:v>
                </c:pt>
                <c:pt idx="735">
                  <c:v>3.6749999999999998</c:v>
                </c:pt>
                <c:pt idx="736">
                  <c:v>3.68</c:v>
                </c:pt>
                <c:pt idx="737">
                  <c:v>3.6850000000000001</c:v>
                </c:pt>
                <c:pt idx="738">
                  <c:v>3.69</c:v>
                </c:pt>
                <c:pt idx="739">
                  <c:v>3.6949999999999998</c:v>
                </c:pt>
                <c:pt idx="740">
                  <c:v>3.7</c:v>
                </c:pt>
                <c:pt idx="741">
                  <c:v>3.7050000000000001</c:v>
                </c:pt>
                <c:pt idx="742">
                  <c:v>3.71</c:v>
                </c:pt>
                <c:pt idx="743">
                  <c:v>3.7149999999999999</c:v>
                </c:pt>
                <c:pt idx="744">
                  <c:v>3.72</c:v>
                </c:pt>
                <c:pt idx="745">
                  <c:v>3.7250000000000001</c:v>
                </c:pt>
                <c:pt idx="746">
                  <c:v>3.73</c:v>
                </c:pt>
                <c:pt idx="747">
                  <c:v>3.7349999999999999</c:v>
                </c:pt>
                <c:pt idx="748">
                  <c:v>3.74</c:v>
                </c:pt>
                <c:pt idx="749">
                  <c:v>3.7450000000000001</c:v>
                </c:pt>
                <c:pt idx="750">
                  <c:v>3.75</c:v>
                </c:pt>
                <c:pt idx="751">
                  <c:v>3.7549999999999999</c:v>
                </c:pt>
                <c:pt idx="752">
                  <c:v>3.76</c:v>
                </c:pt>
                <c:pt idx="753">
                  <c:v>3.7650000000000001</c:v>
                </c:pt>
                <c:pt idx="754">
                  <c:v>3.77</c:v>
                </c:pt>
                <c:pt idx="755">
                  <c:v>3.7749999999999999</c:v>
                </c:pt>
                <c:pt idx="756">
                  <c:v>3.78</c:v>
                </c:pt>
                <c:pt idx="757">
                  <c:v>3.7850000000000001</c:v>
                </c:pt>
                <c:pt idx="758">
                  <c:v>3.79</c:v>
                </c:pt>
                <c:pt idx="759">
                  <c:v>3.7949999999999999</c:v>
                </c:pt>
                <c:pt idx="760">
                  <c:v>3.8</c:v>
                </c:pt>
                <c:pt idx="761">
                  <c:v>3.8050000000000002</c:v>
                </c:pt>
                <c:pt idx="762">
                  <c:v>3.81</c:v>
                </c:pt>
                <c:pt idx="763">
                  <c:v>3.8149999999999999</c:v>
                </c:pt>
                <c:pt idx="764">
                  <c:v>3.82</c:v>
                </c:pt>
                <c:pt idx="765">
                  <c:v>3.8250000000000002</c:v>
                </c:pt>
                <c:pt idx="766">
                  <c:v>3.83</c:v>
                </c:pt>
                <c:pt idx="767">
                  <c:v>3.835</c:v>
                </c:pt>
                <c:pt idx="768">
                  <c:v>3.84</c:v>
                </c:pt>
                <c:pt idx="769">
                  <c:v>3.8450000000000002</c:v>
                </c:pt>
                <c:pt idx="770">
                  <c:v>3.85</c:v>
                </c:pt>
                <c:pt idx="771">
                  <c:v>3.855</c:v>
                </c:pt>
                <c:pt idx="772">
                  <c:v>3.86</c:v>
                </c:pt>
                <c:pt idx="773">
                  <c:v>3.8650000000000002</c:v>
                </c:pt>
                <c:pt idx="774">
                  <c:v>3.87</c:v>
                </c:pt>
                <c:pt idx="775">
                  <c:v>3.875</c:v>
                </c:pt>
                <c:pt idx="776">
                  <c:v>3.88</c:v>
                </c:pt>
                <c:pt idx="777">
                  <c:v>3.8849999999999998</c:v>
                </c:pt>
                <c:pt idx="778">
                  <c:v>3.89</c:v>
                </c:pt>
                <c:pt idx="779">
                  <c:v>3.895</c:v>
                </c:pt>
                <c:pt idx="780">
                  <c:v>3.9</c:v>
                </c:pt>
                <c:pt idx="781">
                  <c:v>3.9049999999999998</c:v>
                </c:pt>
                <c:pt idx="782">
                  <c:v>3.91</c:v>
                </c:pt>
                <c:pt idx="783">
                  <c:v>3.915</c:v>
                </c:pt>
                <c:pt idx="784">
                  <c:v>3.92</c:v>
                </c:pt>
                <c:pt idx="785">
                  <c:v>3.9249999999999998</c:v>
                </c:pt>
                <c:pt idx="786">
                  <c:v>3.93</c:v>
                </c:pt>
                <c:pt idx="787">
                  <c:v>3.9350000000000001</c:v>
                </c:pt>
                <c:pt idx="788">
                  <c:v>3.94</c:v>
                </c:pt>
                <c:pt idx="789">
                  <c:v>3.9449999999999998</c:v>
                </c:pt>
                <c:pt idx="790">
                  <c:v>3.95</c:v>
                </c:pt>
                <c:pt idx="791">
                  <c:v>3.9550000000000001</c:v>
                </c:pt>
                <c:pt idx="792">
                  <c:v>3.96</c:v>
                </c:pt>
                <c:pt idx="793">
                  <c:v>3.9649999999999999</c:v>
                </c:pt>
                <c:pt idx="794">
                  <c:v>3.97</c:v>
                </c:pt>
                <c:pt idx="795">
                  <c:v>3.9750000000000001</c:v>
                </c:pt>
                <c:pt idx="796">
                  <c:v>3.98</c:v>
                </c:pt>
                <c:pt idx="797">
                  <c:v>3.9849999999999999</c:v>
                </c:pt>
                <c:pt idx="798">
                  <c:v>3.99</c:v>
                </c:pt>
                <c:pt idx="799">
                  <c:v>3.9950000000000001</c:v>
                </c:pt>
                <c:pt idx="800">
                  <c:v>4</c:v>
                </c:pt>
              </c:numCache>
            </c:numRef>
          </c:xVal>
          <c:yVal>
            <c:numRef>
              <c:f>Φύλλο2!$B$1:$B$801</c:f>
              <c:numCache>
                <c:formatCode>General</c:formatCode>
                <c:ptCount val="801"/>
                <c:pt idx="0">
                  <c:v>0.62160996827066439</c:v>
                </c:pt>
                <c:pt idx="1">
                  <c:v>0.57122400448148503</c:v>
                </c:pt>
                <c:pt idx="2">
                  <c:v>0.51858596491265807</c:v>
                </c:pt>
                <c:pt idx="3">
                  <c:v>0.46390337735200615</c:v>
                </c:pt>
                <c:pt idx="4">
                  <c:v>0.40739183030779852</c:v>
                </c:pt>
                <c:pt idx="5">
                  <c:v>0.34927412304156863</c:v>
                </c:pt>
                <c:pt idx="6">
                  <c:v>0.28977938717221896</c:v>
                </c:pt>
                <c:pt idx="7">
                  <c:v>0.22914218331452926</c:v>
                </c:pt>
                <c:pt idx="8">
                  <c:v>0.16760157631360748</c:v>
                </c:pt>
                <c:pt idx="9">
                  <c:v>0.1054001927212166</c:v>
                </c:pt>
                <c:pt idx="10">
                  <c:v>4.2783264229915033E-2</c:v>
                </c:pt>
                <c:pt idx="11">
                  <c:v>-2.0002339163685219E-2</c:v>
                </c:pt>
                <c:pt idx="12">
                  <c:v>-8.2709082454744828E-2</c:v>
                </c:pt>
                <c:pt idx="13">
                  <c:v>-0.14508974154785129</c:v>
                </c:pt>
                <c:pt idx="14">
                  <c:v>-0.20689837794889326</c:v>
                </c:pt>
                <c:pt idx="15">
                  <c:v>-0.26789130838840097</c:v>
                </c:pt>
                <c:pt idx="16">
                  <c:v>-0.32782806555356053</c:v>
                </c:pt>
                <c:pt idx="17">
                  <c:v>-0.38647234614117809</c:v>
                </c:pt>
                <c:pt idx="18">
                  <c:v>-0.44359294249385545</c:v>
                </c:pt>
                <c:pt idx="19">
                  <c:v>-0.49896465414635294</c:v>
                </c:pt>
                <c:pt idx="20">
                  <c:v>-0.55236917568833854</c:v>
                </c:pt>
                <c:pt idx="21">
                  <c:v>-0.60359595744307404</c:v>
                </c:pt>
                <c:pt idx="22">
                  <c:v>-0.65244303556878513</c:v>
                </c:pt>
                <c:pt idx="23">
                  <c:v>-0.69871782830999474</c:v>
                </c:pt>
                <c:pt idx="24">
                  <c:v>-0.7422378952595714</c:v>
                </c:pt>
                <c:pt idx="25">
                  <c:v>-0.78283165663806531</c:v>
                </c:pt>
                <c:pt idx="26">
                  <c:v>-0.82033906975453852</c:v>
                </c:pt>
                <c:pt idx="27">
                  <c:v>-0.85461225998192003</c:v>
                </c:pt>
                <c:pt idx="28">
                  <c:v>-0.88551610375923062</c:v>
                </c:pt>
                <c:pt idx="29">
                  <c:v>-0.91292876132216938</c:v>
                </c:pt>
                <c:pt idx="30">
                  <c:v>-0.9367421570617479</c:v>
                </c:pt>
                <c:pt idx="31">
                  <c:v>-0.95686240561713498</c:v>
                </c:pt>
                <c:pt idx="32">
                  <c:v>-0.97321018202282383</c:v>
                </c:pt>
                <c:pt idx="33">
                  <c:v>-0.98572103445080017</c:v>
                </c:pt>
                <c:pt idx="34">
                  <c:v>-0.99434563831471157</c:v>
                </c:pt>
                <c:pt idx="35">
                  <c:v>-0.9990499907342193</c:v>
                </c:pt>
                <c:pt idx="36">
                  <c:v>-0.99981554459285094</c:v>
                </c:pt>
                <c:pt idx="37">
                  <c:v>-0.99663928166082372</c:v>
                </c:pt>
                <c:pt idx="38">
                  <c:v>-0.9895337244945478</c:v>
                </c:pt>
                <c:pt idx="39">
                  <c:v>-0.97852688706589674</c:v>
                </c:pt>
                <c:pt idx="40">
                  <c:v>-0.96366216431589036</c:v>
                </c:pt>
                <c:pt idx="41">
                  <c:v>-0.94499816106823009</c:v>
                </c:pt>
                <c:pt idx="42">
                  <c:v>-0.92260846097720084</c:v>
                </c:pt>
                <c:pt idx="43">
                  <c:v>-0.8965813364208769</c:v>
                </c:pt>
                <c:pt idx="44">
                  <c:v>-0.86701940048338522</c:v>
                </c:pt>
                <c:pt idx="45">
                  <c:v>-0.83403920239830509</c:v>
                </c:pt>
                <c:pt idx="46">
                  <c:v>-0.79777076804818425</c:v>
                </c:pt>
                <c:pt idx="47">
                  <c:v>-0.75835708733177543</c:v>
                </c:pt>
                <c:pt idx="48">
                  <c:v>-0.71595355042006481</c:v>
                </c:pt>
                <c:pt idx="49">
                  <c:v>-0.67072733512368621</c:v>
                </c:pt>
                <c:pt idx="50">
                  <c:v>-0.62285674778704148</c:v>
                </c:pt>
                <c:pt idx="51">
                  <c:v>-0.57253052030769214</c:v>
                </c:pt>
                <c:pt idx="52">
                  <c:v>-0.51994706605254526</c:v>
                </c:pt>
                <c:pt idx="53">
                  <c:v>-0.46531369760442159</c:v>
                </c:pt>
                <c:pt idx="54">
                  <c:v>-0.40884580942307286</c:v>
                </c:pt>
                <c:pt idx="55">
                  <c:v>-0.35076602864304413</c:v>
                </c:pt>
                <c:pt idx="56">
                  <c:v>-0.2913033373563978</c:v>
                </c:pt>
                <c:pt idx="57">
                  <c:v>-0.23069216984073462</c:v>
                </c:pt>
                <c:pt idx="58">
                  <c:v>-0.1691714882917375</c:v>
                </c:pt>
                <c:pt idx="59">
                  <c:v>-0.10698384070419907</c:v>
                </c:pt>
                <c:pt idx="60">
                  <c:v>-4.437440461587399E-2</c:v>
                </c:pt>
                <c:pt idx="61">
                  <c:v>1.8409979515753995E-2</c:v>
                </c:pt>
                <c:pt idx="62">
                  <c:v>8.1121781492840217E-2</c:v>
                </c:pt>
                <c:pt idx="63">
                  <c:v>0.14351375727587898</c:v>
                </c:pt>
                <c:pt idx="64">
                  <c:v>0.20533992375421142</c:v>
                </c:pt>
                <c:pt idx="65">
                  <c:v>0.26635652854526626</c:v>
                </c:pt>
                <c:pt idx="66">
                  <c:v>0.32632301099905564</c:v>
                </c:pt>
                <c:pt idx="67">
                  <c:v>0.38500295061912915</c:v>
                </c:pt>
                <c:pt idx="68">
                  <c:v>0.44216499916078211</c:v>
                </c:pt>
                <c:pt idx="69">
                  <c:v>0.49758379273169523</c:v>
                </c:pt>
                <c:pt idx="70">
                  <c:v>0.55104084029900169</c:v>
                </c:pt>
                <c:pt idx="71">
                  <c:v>0.6023253850997965</c:v>
                </c:pt>
                <c:pt idx="72">
                  <c:v>0.65123523555895313</c:v>
                </c:pt>
                <c:pt idx="73">
                  <c:v>0.69757756243830737</c:v>
                </c:pt>
                <c:pt idx="74">
                  <c:v>0.74116965907441557</c:v>
                </c:pt>
                <c:pt idx="75">
                  <c:v>0.78183966170761876</c:v>
                </c:pt>
                <c:pt idx="76">
                  <c:v>0.81942722706247662</c:v>
                </c:pt>
                <c:pt idx="77">
                  <c:v>0.85378416450819017</c:v>
                </c:pt>
                <c:pt idx="78">
                  <c:v>0.88477502030668587</c:v>
                </c:pt>
                <c:pt idx="79">
                  <c:v>0.91227761164493981</c:v>
                </c:pt>
                <c:pt idx="80">
                  <c:v>0.93618350834609576</c:v>
                </c:pt>
                <c:pt idx="81">
                  <c:v>0.95639846036020981</c:v>
                </c:pt>
                <c:pt idx="82">
                  <c:v>0.97284276934922131</c:v>
                </c:pt>
                <c:pt idx="83">
                  <c:v>0.98545160290115774</c:v>
                </c:pt>
                <c:pt idx="84">
                  <c:v>0.99417525013477248</c:v>
                </c:pt>
                <c:pt idx="85">
                  <c:v>0.99897931768688231</c:v>
                </c:pt>
                <c:pt idx="86">
                  <c:v>0.99984486530971584</c:v>
                </c:pt>
                <c:pt idx="87">
                  <c:v>0.99676848054367373</c:v>
                </c:pt>
                <c:pt idx="88">
                  <c:v>0.98976229217110057</c:v>
                </c:pt>
                <c:pt idx="89">
                  <c:v>0.97885392239802749</c:v>
                </c:pt>
                <c:pt idx="90">
                  <c:v>0.96408637795240792</c:v>
                </c:pt>
                <c:pt idx="91">
                  <c:v>0.94551788052820074</c:v>
                </c:pt>
                <c:pt idx="92">
                  <c:v>0.9232216372437787</c:v>
                </c:pt>
                <c:pt idx="93">
                  <c:v>0.89728555201964266</c:v>
                </c:pt>
                <c:pt idx="94">
                  <c:v>0.86781187901334567</c:v>
                </c:pt>
                <c:pt idx="95">
                  <c:v>0.83491681947797491</c:v>
                </c:pt>
                <c:pt idx="96">
                  <c:v>0.79873006363359933</c:v>
                </c:pt>
                <c:pt idx="97">
                  <c:v>0.75939427935786796</c:v>
                </c:pt>
                <c:pt idx="98">
                  <c:v>0.71706454971162048</c:v>
                </c:pt>
                <c:pt idx="99">
                  <c:v>0.67190776151709797</c:v>
                </c:pt>
                <c:pt idx="100">
                  <c:v>0.62410194739929792</c:v>
                </c:pt>
                <c:pt idx="101">
                  <c:v>0.57383558388451561</c:v>
                </c:pt>
                <c:pt idx="102">
                  <c:v>0.52130684832334284</c:v>
                </c:pt>
                <c:pt idx="103">
                  <c:v>0.46672283756774074</c:v>
                </c:pt>
                <c:pt idx="104">
                  <c:v>0.41029875148258688</c:v>
                </c:pt>
                <c:pt idx="105">
                  <c:v>0.35225704451073248</c:v>
                </c:pt>
                <c:pt idx="106">
                  <c:v>0.29282654863657537</c:v>
                </c:pt>
                <c:pt idx="107">
                  <c:v>0.23224157120588632</c:v>
                </c:pt>
                <c:pt idx="108">
                  <c:v>0.17074097115878639</c:v>
                </c:pt>
                <c:pt idx="109">
                  <c:v>0.10856721731786223</c:v>
                </c:pt>
                <c:pt idx="110">
                  <c:v>4.5965432444160965E-2</c:v>
                </c:pt>
                <c:pt idx="111">
                  <c:v>-1.6817573170083183E-2</c:v>
                </c:pt>
                <c:pt idx="112">
                  <c:v>-7.9534274761892787E-2</c:v>
                </c:pt>
                <c:pt idx="113">
                  <c:v>-0.14193740897481366</c:v>
                </c:pt>
                <c:pt idx="114">
                  <c:v>-0.20378094870558611</c:v>
                </c:pt>
                <c:pt idx="115">
                  <c:v>-0.26482107307682978</c:v>
                </c:pt>
                <c:pt idx="116">
                  <c:v>-0.32481712871157337</c:v>
                </c:pt>
                <c:pt idx="117">
                  <c:v>-0.38353257851980055</c:v>
                </c:pt>
                <c:pt idx="118">
                  <c:v>-0.44073593425632435</c:v>
                </c:pt>
                <c:pt idx="119">
                  <c:v>-0.4962016691733957</c:v>
                </c:pt>
                <c:pt idx="120">
                  <c:v>-0.54971110716981975</c:v>
                </c:pt>
                <c:pt idx="121">
                  <c:v>-0.6010532849311212</c:v>
                </c:pt>
                <c:pt idx="122">
                  <c:v>-0.65002578366169128</c:v>
                </c:pt>
                <c:pt idx="123">
                  <c:v>-0.69643552712979584</c:v>
                </c:pt>
                <c:pt idx="124">
                  <c:v>-0.74009954287912572</c:v>
                </c:pt>
                <c:pt idx="125">
                  <c:v>-0.78084568360574913</c:v>
                </c:pt>
                <c:pt idx="126">
                  <c:v>-0.818513305856444</c:v>
                </c:pt>
                <c:pt idx="127">
                  <c:v>-0.85295390337257393</c:v>
                </c:pt>
                <c:pt idx="128">
                  <c:v>-0.88403169258255732</c:v>
                </c:pt>
                <c:pt idx="129">
                  <c:v>-0.91162414793456747</c:v>
                </c:pt>
                <c:pt idx="130">
                  <c:v>-0.9356224849589202</c:v>
                </c:pt>
                <c:pt idx="131">
                  <c:v>-0.95593208915562766</c:v>
                </c:pt>
                <c:pt idx="132">
                  <c:v>-0.97247288901623363</c:v>
                </c:pt>
                <c:pt idx="133">
                  <c:v>-0.98517967170925747</c:v>
                </c:pt>
                <c:pt idx="134">
                  <c:v>-0.99400234018465206</c:v>
                </c:pt>
                <c:pt idx="135">
                  <c:v>-0.998906110683631</c:v>
                </c:pt>
                <c:pt idx="136">
                  <c:v>-0.99987164987516597</c:v>
                </c:pt>
                <c:pt idx="137">
                  <c:v>-0.99689515107849713</c:v>
                </c:pt>
                <c:pt idx="138">
                  <c:v>-0.98998834927113866</c:v>
                </c:pt>
                <c:pt idx="139">
                  <c:v>-0.97917847482321307</c:v>
                </c:pt>
                <c:pt idx="140">
                  <c:v>-0.96450814614052027</c:v>
                </c:pt>
                <c:pt idx="141">
                  <c:v>-0.94603520163959454</c:v>
                </c:pt>
                <c:pt idx="142">
                  <c:v>-0.9238324717172024</c:v>
                </c:pt>
                <c:pt idx="143">
                  <c:v>-0.89798749161329983</c:v>
                </c:pt>
                <c:pt idx="144">
                  <c:v>-0.86860215629949189</c:v>
                </c:pt>
                <c:pt idx="145">
                  <c:v>-0.83579231875362725</c:v>
                </c:pt>
                <c:pt idx="146">
                  <c:v>-0.79968733320432828</c:v>
                </c:pt>
                <c:pt idx="147">
                  <c:v>-0.76042954514625793</c:v>
                </c:pt>
                <c:pt idx="148">
                  <c:v>-0.71817373013673491</c:v>
                </c:pt>
                <c:pt idx="149">
                  <c:v>-0.67308648358628986</c:v>
                </c:pt>
                <c:pt idx="150">
                  <c:v>-0.62534556394893037</c:v>
                </c:pt>
                <c:pt idx="151">
                  <c:v>-0.57513919190160345</c:v>
                </c:pt>
                <c:pt idx="152">
                  <c:v>-0.52266530827590274</c:v>
                </c:pt>
                <c:pt idx="153">
                  <c:v>-0.46813079366761684</c:v>
                </c:pt>
                <c:pt idx="154">
                  <c:v>-0.41175065280088596</c:v>
                </c:pt>
                <c:pt idx="155">
                  <c:v>-0.35374716686260377</c:v>
                </c:pt>
                <c:pt idx="156">
                  <c:v>-0.29434901714905831</c:v>
                </c:pt>
                <c:pt idx="157">
                  <c:v>-0.23379038347986189</c:v>
                </c:pt>
                <c:pt idx="158">
                  <c:v>-0.17231002093369296</c:v>
                </c:pt>
                <c:pt idx="159">
                  <c:v>-0.11015031854590349</c:v>
                </c:pt>
                <c:pt idx="160">
                  <c:v>-4.7556343679064632E-2</c:v>
                </c:pt>
                <c:pt idx="161">
                  <c:v>1.5225124165882561E-2</c:v>
                </c:pt>
                <c:pt idx="162">
                  <c:v>7.7946566288683794E-2</c:v>
                </c:pt>
                <c:pt idx="163">
                  <c:v>0.14036070064313455</c:v>
                </c:pt>
                <c:pt idx="164">
                  <c:v>0.20222145675743297</c:v>
                </c:pt>
                <c:pt idx="165">
                  <c:v>0.26328494587784718</c:v>
                </c:pt>
                <c:pt idx="166">
                  <c:v>0.32331042251085468</c:v>
                </c:pt>
                <c:pt idx="167">
                  <c:v>0.38206123357285865</c:v>
                </c:pt>
                <c:pt idx="168">
                  <c:v>0.4393057514053727</c:v>
                </c:pt>
                <c:pt idx="169">
                  <c:v>0.49481828697727248</c:v>
                </c:pt>
                <c:pt idx="170">
                  <c:v>0.54837997967372176</c:v>
                </c:pt>
                <c:pt idx="171">
                  <c:v>0.59977966016379025</c:v>
                </c:pt>
                <c:pt idx="172">
                  <c:v>0.64881468294483025</c:v>
                </c:pt>
                <c:pt idx="173">
                  <c:v>0.69529172528128658</c:v>
                </c:pt>
                <c:pt idx="174">
                  <c:v>0.73902754938809945</c:v>
                </c:pt>
                <c:pt idx="175">
                  <c:v>0.77984972485372717</c:v>
                </c:pt>
                <c:pt idx="176">
                  <c:v>0.81759730845464273</c:v>
                </c:pt>
                <c:pt idx="177">
                  <c:v>0.85212147868106669</c:v>
                </c:pt>
                <c:pt idx="178">
                  <c:v>0.88328612247232807</c:v>
                </c:pt>
                <c:pt idx="179">
                  <c:v>0.91096837184859325</c:v>
                </c:pt>
                <c:pt idx="180">
                  <c:v>0.93505908832328199</c:v>
                </c:pt>
                <c:pt idx="181">
                  <c:v>0.95546329318636003</c:v>
                </c:pt>
                <c:pt idx="182">
                  <c:v>0.97210054196207851</c:v>
                </c:pt>
                <c:pt idx="183">
                  <c:v>0.98490524156486448</c:v>
                </c:pt>
                <c:pt idx="184">
                  <c:v>0.99382690890294434</c:v>
                </c:pt>
                <c:pt idx="185">
                  <c:v>0.99883036991015806</c:v>
                </c:pt>
                <c:pt idx="186">
                  <c:v>0.99989589822126101</c:v>
                </c:pt>
                <c:pt idx="187">
                  <c:v>0.99701929294398828</c:v>
                </c:pt>
                <c:pt idx="188">
                  <c:v>0.9902118952212573</c:v>
                </c:pt>
                <c:pt idx="189">
                  <c:v>0.97950054351821203</c:v>
                </c:pt>
                <c:pt idx="190">
                  <c:v>0.96492746781039318</c:v>
                </c:pt>
                <c:pt idx="191">
                  <c:v>0.94655012309020214</c:v>
                </c:pt>
                <c:pt idx="192">
                  <c:v>0.92444096284806176</c:v>
                </c:pt>
                <c:pt idx="193">
                  <c:v>0.89868715342134531</c:v>
                </c:pt>
                <c:pt idx="194">
                  <c:v>0.86939023033725105</c:v>
                </c:pt>
                <c:pt idx="195">
                  <c:v>0.83666569800451818</c:v>
                </c:pt>
                <c:pt idx="196">
                  <c:v>0.80064257433221497</c:v>
                </c:pt>
                <c:pt idx="197">
                  <c:v>0.76146288207094748</c:v>
                </c:pt>
                <c:pt idx="198">
                  <c:v>0.71928108888192122</c:v>
                </c:pt>
                <c:pt idx="199">
                  <c:v>0.67426349834138055</c:v>
                </c:pt>
                <c:pt idx="200">
                  <c:v>0.62658759428144806</c:v>
                </c:pt>
                <c:pt idx="201">
                  <c:v>0.57644134105229661</c:v>
                </c:pt>
                <c:pt idx="202">
                  <c:v>0.52402244246442897</c:v>
                </c:pt>
                <c:pt idx="203">
                  <c:v>0.46953756233270905</c:v>
                </c:pt>
                <c:pt idx="204">
                  <c:v>0.41320150969515806</c:v>
                </c:pt>
                <c:pt idx="205">
                  <c:v>0.35523639191889644</c:v>
                </c:pt>
                <c:pt idx="206">
                  <c:v>0.29587073903203681</c:v>
                </c:pt>
                <c:pt idx="207">
                  <c:v>0.23533860273402857</c:v>
                </c:pt>
                <c:pt idx="208">
                  <c:v>0.17387863363649289</c:v>
                </c:pt>
                <c:pt idx="209">
                  <c:v>0.11173314037271459</c:v>
                </c:pt>
                <c:pt idx="210">
                  <c:v>4.9147134285168051E-2</c:v>
                </c:pt>
                <c:pt idx="211">
                  <c:v>-1.3632636542468792E-2</c:v>
                </c:pt>
                <c:pt idx="212">
                  <c:v>-7.635866010050886E-2</c:v>
                </c:pt>
                <c:pt idx="213">
                  <c:v>-0.13878363628023402</c:v>
                </c:pt>
                <c:pt idx="214">
                  <c:v>-0.20066145186547255</c:v>
                </c:pt>
                <c:pt idx="215">
                  <c:v>-0.26174815084477238</c:v>
                </c:pt>
                <c:pt idx="216">
                  <c:v>-0.3218028962187276</c:v>
                </c:pt>
                <c:pt idx="217">
                  <c:v>-0.38058891951043367</c:v>
                </c:pt>
                <c:pt idx="218">
                  <c:v>-0.43787445423565013</c:v>
                </c:pt>
                <c:pt idx="219">
                  <c:v>-0.49343364965233516</c:v>
                </c:pt>
                <c:pt idx="220">
                  <c:v>-0.54704746118717307</c:v>
                </c:pt>
                <c:pt idx="221">
                  <c:v>-0.59850451402840865</c:v>
                </c:pt>
                <c:pt idx="222">
                  <c:v>-0.64760193648038056</c:v>
                </c:pt>
                <c:pt idx="223">
                  <c:v>-0.6941461597940829</c:v>
                </c:pt>
                <c:pt idx="224">
                  <c:v>-0.73795368132049632</c:v>
                </c:pt>
                <c:pt idx="225">
                  <c:v>-0.77885178797784671</c:v>
                </c:pt>
                <c:pt idx="226">
                  <c:v>-0.81667923718054025</c:v>
                </c:pt>
                <c:pt idx="227">
                  <c:v>-0.85128689254515066</c:v>
                </c:pt>
                <c:pt idx="228">
                  <c:v>-0.88253831186717124</c:v>
                </c:pt>
                <c:pt idx="229">
                  <c:v>-0.91031028505042233</c:v>
                </c:pt>
                <c:pt idx="230">
                  <c:v>-0.93449331986826245</c:v>
                </c:pt>
                <c:pt idx="231">
                  <c:v>-0.95499207364152849</c:v>
                </c:pt>
                <c:pt idx="232">
                  <c:v>-0.97172572913123068</c:v>
                </c:pt>
                <c:pt idx="233">
                  <c:v>-0.98462831316408317</c:v>
                </c:pt>
                <c:pt idx="234">
                  <c:v>-0.99364895673463838</c:v>
                </c:pt>
                <c:pt idx="235">
                  <c:v>-0.99875209555858346</c:v>
                </c:pt>
                <c:pt idx="236">
                  <c:v>-0.99991761028649395</c:v>
                </c:pt>
                <c:pt idx="237">
                  <c:v>-0.99714090582525594</c:v>
                </c:pt>
                <c:pt idx="238">
                  <c:v>-0.99043292945442252</c:v>
                </c:pt>
                <c:pt idx="239">
                  <c:v>-0.97982012766608151</c:v>
                </c:pt>
                <c:pt idx="240">
                  <c:v>-0.96534434189839891</c:v>
                </c:pt>
                <c:pt idx="241">
                  <c:v>-0.94706264357390257</c:v>
                </c:pt>
                <c:pt idx="242">
                  <c:v>-0.92504710909289278</c:v>
                </c:pt>
                <c:pt idx="243">
                  <c:v>-0.89938453566905552</c:v>
                </c:pt>
                <c:pt idx="244">
                  <c:v>-0.87017609912763716</c:v>
                </c:pt>
                <c:pt idx="245">
                  <c:v>-0.83753695501528225</c:v>
                </c:pt>
                <c:pt idx="246">
                  <c:v>-0.8015957845942453</c:v>
                </c:pt>
                <c:pt idx="247">
                  <c:v>-0.76249428751083215</c:v>
                </c:pt>
                <c:pt idx="248">
                  <c:v>-0.72038662313831603</c:v>
                </c:pt>
                <c:pt idx="249">
                  <c:v>-0.67543880279681912</c:v>
                </c:pt>
                <c:pt idx="250">
                  <c:v>-0.62782803524638597</c:v>
                </c:pt>
                <c:pt idx="251">
                  <c:v>-0.57774202803363539</c:v>
                </c:pt>
                <c:pt idx="252">
                  <c:v>-0.52537824744649164</c:v>
                </c:pt>
                <c:pt idx="253">
                  <c:v>-0.47094313999467918</c:v>
                </c:pt>
                <c:pt idx="254">
                  <c:v>-0.41465131848524261</c:v>
                </c:pt>
                <c:pt idx="255">
                  <c:v>-0.35672471590212351</c:v>
                </c:pt>
                <c:pt idx="256">
                  <c:v>-0.2973917104255967</c:v>
                </c:pt>
                <c:pt idx="257">
                  <c:v>-0.2368862250412595</c:v>
                </c:pt>
                <c:pt idx="258">
                  <c:v>-0.17544680528832779</c:v>
                </c:pt>
                <c:pt idx="259">
                  <c:v>-0.11331567878339598</c:v>
                </c:pt>
                <c:pt idx="260">
                  <c:v>-5.0737800227355849E-2</c:v>
                </c:pt>
                <c:pt idx="261">
                  <c:v>1.2040114339258265E-2</c:v>
                </c:pt>
                <c:pt idx="262">
                  <c:v>7.4770560225160695E-2</c:v>
                </c:pt>
                <c:pt idx="263">
                  <c:v>0.137206219886404</c:v>
                </c:pt>
                <c:pt idx="264">
                  <c:v>0.19910093798672035</c:v>
                </c:pt>
                <c:pt idx="265">
                  <c:v>0.26021069187575152</c:v>
                </c:pt>
                <c:pt idx="266">
                  <c:v>0.32029455365909526</c:v>
                </c:pt>
                <c:pt idx="267">
                  <c:v>0.37911564006711956</c:v>
                </c:pt>
                <c:pt idx="268">
                  <c:v>0.43644204637769995</c:v>
                </c:pt>
                <c:pt idx="269">
                  <c:v>0.49204776071077994</c:v>
                </c:pt>
                <c:pt idx="270">
                  <c:v>0.54571355509016217</c:v>
                </c:pt>
                <c:pt idx="271">
                  <c:v>0.59722784975943899</c:v>
                </c:pt>
                <c:pt idx="272">
                  <c:v>0.64638754734452675</c:v>
                </c:pt>
                <c:pt idx="273">
                  <c:v>0.69299883357396197</c:v>
                </c:pt>
                <c:pt idx="274">
                  <c:v>0.73687794140022866</c:v>
                </c:pt>
                <c:pt idx="275">
                  <c:v>0.77785187550941692</c:v>
                </c:pt>
                <c:pt idx="276">
                  <c:v>0.81575909436286564</c:v>
                </c:pt>
                <c:pt idx="277">
                  <c:v>0.85045014708179023</c:v>
                </c:pt>
                <c:pt idx="278">
                  <c:v>0.88178826266394272</c:v>
                </c:pt>
                <c:pt idx="279">
                  <c:v>0.90964988920931988</c:v>
                </c:pt>
                <c:pt idx="280">
                  <c:v>0.93392518102895872</c:v>
                </c:pt>
                <c:pt idx="281">
                  <c:v>0.95451843171640349</c:v>
                </c:pt>
                <c:pt idx="282">
                  <c:v>0.97134845147441973</c:v>
                </c:pt>
                <c:pt idx="283">
                  <c:v>0.98434888720935509</c:v>
                </c:pt>
                <c:pt idx="284">
                  <c:v>0.9934684841311181</c:v>
                </c:pt>
                <c:pt idx="285">
                  <c:v>0.99867128782745351</c:v>
                </c:pt>
                <c:pt idx="286">
                  <c:v>0.99993678601579128</c:v>
                </c:pt>
                <c:pt idx="287">
                  <c:v>0.99725998941382366</c:v>
                </c:pt>
                <c:pt idx="288">
                  <c:v>0.99065145140995425</c:v>
                </c:pt>
                <c:pt idx="289">
                  <c:v>0.98013722645618395</c:v>
                </c:pt>
                <c:pt idx="290">
                  <c:v>0.9657587673470851</c:v>
                </c:pt>
                <c:pt idx="291">
                  <c:v>0.94757276179066463</c:v>
                </c:pt>
                <c:pt idx="292">
                  <c:v>0.92565090891412993</c:v>
                </c:pt>
                <c:pt idx="293">
                  <c:v>0.90007963658749224</c:v>
                </c:pt>
                <c:pt idx="294">
                  <c:v>0.87095976067719683</c:v>
                </c:pt>
                <c:pt idx="295">
                  <c:v>0.83840608757593693</c:v>
                </c:pt>
                <c:pt idx="296">
                  <c:v>0.80254696157248528</c:v>
                </c:pt>
                <c:pt idx="297">
                  <c:v>0.7635237588496232</c:v>
                </c:pt>
                <c:pt idx="298">
                  <c:v>0.72149033010159358</c:v>
                </c:pt>
                <c:pt idx="299">
                  <c:v>0.67661239397130146</c:v>
                </c:pt>
                <c:pt idx="300">
                  <c:v>0.6290668836972132</c:v>
                </c:pt>
                <c:pt idx="301">
                  <c:v>0.57904124954626024</c:v>
                </c:pt>
                <c:pt idx="302">
                  <c:v>0.52673271978292213</c:v>
                </c:pt>
                <c:pt idx="303">
                  <c:v>0.47234752308810996</c:v>
                </c:pt>
                <c:pt idx="304">
                  <c:v>0.41610007549351496</c:v>
                </c:pt>
                <c:pt idx="305">
                  <c:v>0.35821213503696647</c:v>
                </c:pt>
                <c:pt idx="306">
                  <c:v>0.29891192747160361</c:v>
                </c:pt>
                <c:pt idx="307">
                  <c:v>0.23843324647581179</c:v>
                </c:pt>
                <c:pt idx="308">
                  <c:v>0.17701453191133573</c:v>
                </c:pt>
                <c:pt idx="309">
                  <c:v>0.1148979297636426</c:v>
                </c:pt>
                <c:pt idx="310">
                  <c:v>5.2328337470710008E-2</c:v>
                </c:pt>
                <c:pt idx="311">
                  <c:v>-1.0447561595888308E-2</c:v>
                </c:pt>
                <c:pt idx="312">
                  <c:v>-7.3182270691053555E-2</c:v>
                </c:pt>
                <c:pt idx="313">
                  <c:v>-0.13562845546295874</c:v>
                </c:pt>
                <c:pt idx="314">
                  <c:v>-0.19753991907962401</c:v>
                </c:pt>
                <c:pt idx="315">
                  <c:v>-0.25867257287074541</c:v>
                </c:pt>
                <c:pt idx="316">
                  <c:v>-0.31878539865805916</c:v>
                </c:pt>
                <c:pt idx="317">
                  <c:v>-0.37764139898006932</c:v>
                </c:pt>
                <c:pt idx="318">
                  <c:v>-0.4350085314650089</c:v>
                </c:pt>
                <c:pt idx="319">
                  <c:v>-0.49066062366808638</c:v>
                </c:pt>
                <c:pt idx="320">
                  <c:v>-0.54437826476631068</c:v>
                </c:pt>
                <c:pt idx="321">
                  <c:v>-0.5959496705953059</c:v>
                </c:pt>
                <c:pt idx="322">
                  <c:v>-0.64517151861771904</c:v>
                </c:pt>
                <c:pt idx="323">
                  <c:v>-0.69184974953126066</c:v>
                </c:pt>
                <c:pt idx="324">
                  <c:v>-0.73580033235605036</c:v>
                </c:pt>
                <c:pt idx="325">
                  <c:v>-0.776849989984846</c:v>
                </c:pt>
                <c:pt idx="326">
                  <c:v>-0.81483688233567975</c:v>
                </c:pt>
                <c:pt idx="327">
                  <c:v>-0.84961124441349523</c:v>
                </c:pt>
                <c:pt idx="328">
                  <c:v>-0.88103597676523404</c:v>
                </c:pt>
                <c:pt idx="329">
                  <c:v>-0.90898718600046446</c:v>
                </c:pt>
                <c:pt idx="330">
                  <c:v>-0.93335467324652588</c:v>
                </c:pt>
                <c:pt idx="331">
                  <c:v>-0.95404236861243585</c:v>
                </c:pt>
                <c:pt idx="332">
                  <c:v>-0.97096870994865914</c:v>
                </c:pt>
                <c:pt idx="333">
                  <c:v>-0.98406696440947916</c:v>
                </c:pt>
                <c:pt idx="334">
                  <c:v>-0.99328549155017487</c:v>
                </c:pt>
                <c:pt idx="335">
                  <c:v>-0.99858794692174779</c:v>
                </c:pt>
                <c:pt idx="336">
                  <c:v>-0.99995342536051157</c:v>
                </c:pt>
                <c:pt idx="337">
                  <c:v>-0.99737654340762116</c:v>
                </c:pt>
                <c:pt idx="338">
                  <c:v>-0.99086746053359553</c:v>
                </c:pt>
                <c:pt idx="339">
                  <c:v>-0.98045183908415756</c:v>
                </c:pt>
                <c:pt idx="340">
                  <c:v>-0.96617074310530715</c:v>
                </c:pt>
                <c:pt idx="341">
                  <c:v>-0.94808047644651117</c:v>
                </c:pt>
                <c:pt idx="342">
                  <c:v>-0.92625236078030282</c:v>
                </c:pt>
                <c:pt idx="343">
                  <c:v>-0.90077245441344278</c:v>
                </c:pt>
                <c:pt idx="344">
                  <c:v>-0.87174121299826057</c:v>
                </c:pt>
                <c:pt idx="345">
                  <c:v>-0.839273093481821</c:v>
                </c:pt>
                <c:pt idx="346">
                  <c:v>-0.80349610285438045</c:v>
                </c:pt>
                <c:pt idx="347">
                  <c:v>-0.76455129347618211</c:v>
                </c:pt>
                <c:pt idx="348">
                  <c:v>-0.72259220697232496</c:v>
                </c:pt>
                <c:pt idx="349">
                  <c:v>-0.67778426888814425</c:v>
                </c:pt>
                <c:pt idx="350">
                  <c:v>-0.63030413649173123</c:v>
                </c:pt>
                <c:pt idx="351">
                  <c:v>-0.58033900229484892</c:v>
                </c:pt>
                <c:pt idx="352">
                  <c:v>-0.52808585603825331</c:v>
                </c:pt>
                <c:pt idx="353">
                  <c:v>-0.47375070805093983</c:v>
                </c:pt>
                <c:pt idx="354">
                  <c:v>-0.41754777704536744</c:v>
                </c:pt>
                <c:pt idx="355">
                  <c:v>-0.35969864555075393</c:v>
                </c:pt>
                <c:pt idx="356">
                  <c:v>-0.3004313863141978</c:v>
                </c:pt>
                <c:pt idx="357">
                  <c:v>-0.23997966311384805</c:v>
                </c:pt>
                <c:pt idx="358">
                  <c:v>-0.17858180952915423</c:v>
                </c:pt>
                <c:pt idx="359">
                  <c:v>-0.11647988930025262</c:v>
                </c:pt>
                <c:pt idx="360">
                  <c:v>-5.3918741981009717E-2</c:v>
                </c:pt>
                <c:pt idx="361">
                  <c:v>8.854982351677608E-3</c:v>
                </c:pt>
                <c:pt idx="362">
                  <c:v>7.1593795526705389E-2</c:v>
                </c:pt>
                <c:pt idx="363">
                  <c:v>0.1340503470117205</c:v>
                </c:pt>
                <c:pt idx="364">
                  <c:v>0.19597839910352044</c:v>
                </c:pt>
                <c:pt idx="365">
                  <c:v>0.2571337977310183</c:v>
                </c:pt>
                <c:pt idx="366">
                  <c:v>0.31727543504342143</c:v>
                </c:pt>
                <c:pt idx="367">
                  <c:v>0.37616619998853157</c:v>
                </c:pt>
                <c:pt idx="368">
                  <c:v>0.43357391313352495</c:v>
                </c:pt>
                <c:pt idx="369">
                  <c:v>0.48927224204257169</c:v>
                </c:pt>
                <c:pt idx="370">
                  <c:v>0.54304159360243243</c:v>
                </c:pt>
                <c:pt idx="371">
                  <c:v>0.59466997977796021</c:v>
                </c:pt>
                <c:pt idx="372">
                  <c:v>0.64395385338427791</c:v>
                </c:pt>
                <c:pt idx="373">
                  <c:v>0.69069891058050137</c:v>
                </c:pt>
                <c:pt idx="374">
                  <c:v>0.73472085692118982</c:v>
                </c:pt>
                <c:pt idx="375">
                  <c:v>0.7758461339453766</c:v>
                </c:pt>
                <c:pt idx="376">
                  <c:v>0.81391260343806471</c:v>
                </c:pt>
                <c:pt idx="377">
                  <c:v>0.84877018666804804</c:v>
                </c:pt>
                <c:pt idx="378">
                  <c:v>0.88028145607919539</c:v>
                </c:pt>
                <c:pt idx="379">
                  <c:v>0.90832217710478114</c:v>
                </c:pt>
                <c:pt idx="380">
                  <c:v>0.93278179796803762</c:v>
                </c:pt>
                <c:pt idx="381">
                  <c:v>0.9535638855371068</c:v>
                </c:pt>
                <c:pt idx="382">
                  <c:v>0.97058650551714853</c:v>
                </c:pt>
                <c:pt idx="383">
                  <c:v>0.98378254547954336</c:v>
                </c:pt>
                <c:pt idx="384">
                  <c:v>0.9930999794559634</c:v>
                </c:pt>
                <c:pt idx="385">
                  <c:v>0.99850207305285743</c:v>
                </c:pt>
                <c:pt idx="386">
                  <c:v>0.99996752827844992</c:v>
                </c:pt>
                <c:pt idx="387">
                  <c:v>0.99749056751101373</c:v>
                </c:pt>
                <c:pt idx="388">
                  <c:v>0.9910809562773959</c:v>
                </c:pt>
                <c:pt idx="389">
                  <c:v>0.98076396475199823</c:v>
                </c:pt>
                <c:pt idx="390">
                  <c:v>0.96658026812800524</c:v>
                </c:pt>
                <c:pt idx="391">
                  <c:v>0.94858578625364076</c:v>
                </c:pt>
                <c:pt idx="392">
                  <c:v>0.92685146316570777</c:v>
                </c:pt>
                <c:pt idx="393">
                  <c:v>0.90146298738959796</c:v>
                </c:pt>
                <c:pt idx="394">
                  <c:v>0.87252045410851731</c:v>
                </c:pt>
                <c:pt idx="395">
                  <c:v>0.8401379705338029</c:v>
                </c:pt>
                <c:pt idx="396">
                  <c:v>0.80444320603224317</c:v>
                </c:pt>
                <c:pt idx="397">
                  <c:v>0.76557688878396091</c:v>
                </c:pt>
                <c:pt idx="398">
                  <c:v>0.72369225095537804</c:v>
                </c:pt>
                <c:pt idx="399">
                  <c:v>0.67895442457465094</c:v>
                </c:pt>
                <c:pt idx="400">
                  <c:v>0.6315397904913912</c:v>
                </c:pt>
                <c:pt idx="401">
                  <c:v>0.58163528298739064</c:v>
                </c:pt>
                <c:pt idx="402">
                  <c:v>0.52943765277998012</c:v>
                </c:pt>
                <c:pt idx="403">
                  <c:v>0.47515269132370486</c:v>
                </c:pt>
                <c:pt idx="404">
                  <c:v>0.41899441946841071</c:v>
                </c:pt>
                <c:pt idx="405">
                  <c:v>0.361184243672653</c:v>
                </c:pt>
                <c:pt idx="406">
                  <c:v>0.30195008309896981</c:v>
                </c:pt>
                <c:pt idx="407">
                  <c:v>0.24152547103256458</c:v>
                </c:pt>
                <c:pt idx="408">
                  <c:v>0.18014863416606847</c:v>
                </c:pt>
                <c:pt idx="409">
                  <c:v>0.11806155338026755</c:v>
                </c:pt>
                <c:pt idx="410">
                  <c:v>5.5509009723877713E-2</c:v>
                </c:pt>
                <c:pt idx="411">
                  <c:v>-7.2623806465378455E-3</c:v>
                </c:pt>
                <c:pt idx="412">
                  <c:v>-7.0005138761602859E-2</c:v>
                </c:pt>
                <c:pt idx="413">
                  <c:v>-0.13247189853587865</c:v>
                </c:pt>
                <c:pt idx="414">
                  <c:v>-0.19441638201952946</c:v>
                </c:pt>
                <c:pt idx="415">
                  <c:v>-0.25559437035998622</c:v>
                </c:pt>
                <c:pt idx="416">
                  <c:v>-0.3157646666455084</c:v>
                </c:pt>
                <c:pt idx="417">
                  <c:v>-0.37469004683464502</c:v>
                </c:pt>
                <c:pt idx="418">
                  <c:v>-0.43213819502244588</c:v>
                </c:pt>
                <c:pt idx="419">
                  <c:v>-0.48788261935614818</c:v>
                </c:pt>
                <c:pt idx="420">
                  <c:v>-0.54170354498926265</c:v>
                </c:pt>
                <c:pt idx="421">
                  <c:v>-0.59338878055359778</c:v>
                </c:pt>
                <c:pt idx="422">
                  <c:v>-0.64273455473305596</c:v>
                </c:pt>
                <c:pt idx="423">
                  <c:v>-0.68954631964102131</c:v>
                </c:pt>
                <c:pt idx="424">
                  <c:v>-0.73363951783395576</c:v>
                </c:pt>
                <c:pt idx="425">
                  <c:v>-0.7748403099372585</c:v>
                </c:pt>
                <c:pt idx="426">
                  <c:v>-0.81298626001463958</c:v>
                </c:pt>
                <c:pt idx="427">
                  <c:v>-0.84792697597896272</c:v>
                </c:pt>
                <c:pt idx="428">
                  <c:v>-0.87952470251963988</c:v>
                </c:pt>
                <c:pt idx="429">
                  <c:v>-0.90765486420903807</c:v>
                </c:pt>
                <c:pt idx="430">
                  <c:v>-0.9322065566465727</c:v>
                </c:pt>
                <c:pt idx="431">
                  <c:v>-0.95308298370418365</c:v>
                </c:pt>
                <c:pt idx="432">
                  <c:v>-0.97020183914933733</c:v>
                </c:pt>
                <c:pt idx="433">
                  <c:v>-0.98349563114096628</c:v>
                </c:pt>
                <c:pt idx="434">
                  <c:v>-0.99291194831902874</c:v>
                </c:pt>
                <c:pt idx="435">
                  <c:v>-0.9984136664385983</c:v>
                </c:pt>
                <c:pt idx="436">
                  <c:v>-0.99997909473383462</c:v>
                </c:pt>
                <c:pt idx="437">
                  <c:v>-0.99760206143478258</c:v>
                </c:pt>
                <c:pt idx="438">
                  <c:v>-0.99129193809984717</c:v>
                </c:pt>
                <c:pt idx="439">
                  <c:v>-0.98107360266801136</c:v>
                </c:pt>
                <c:pt idx="440">
                  <c:v>-0.96698734137646658</c:v>
                </c:pt>
                <c:pt idx="441">
                  <c:v>-0.94908868993035189</c:v>
                </c:pt>
                <c:pt idx="442">
                  <c:v>-0.92744821455078819</c:v>
                </c:pt>
                <c:pt idx="443">
                  <c:v>-0.90215123376444817</c:v>
                </c:pt>
                <c:pt idx="444">
                  <c:v>-0.87329748203150692</c:v>
                </c:pt>
                <c:pt idx="445">
                  <c:v>-0.84100071653815034</c:v>
                </c:pt>
                <c:pt idx="446">
                  <c:v>-0.80538826870385138</c:v>
                </c:pt>
                <c:pt idx="447">
                  <c:v>-0.76660054217165319</c:v>
                </c:pt>
                <c:pt idx="448">
                  <c:v>-0.72479045926061125</c:v>
                </c:pt>
                <c:pt idx="449">
                  <c:v>-0.680122858062852</c:v>
                </c:pt>
                <c:pt idx="450">
                  <c:v>-0.63277384256210267</c:v>
                </c:pt>
                <c:pt idx="451">
                  <c:v>-0.5829300883360079</c:v>
                </c:pt>
                <c:pt idx="452">
                  <c:v>-0.53078810657942643</c:v>
                </c:pt>
                <c:pt idx="453">
                  <c:v>-0.47655346935043669</c:v>
                </c:pt>
                <c:pt idx="454">
                  <c:v>-0.42043999909340679</c:v>
                </c:pt>
                <c:pt idx="455">
                  <c:v>-0.36266892563460928</c:v>
                </c:pt>
                <c:pt idx="456">
                  <c:v>-0.30346801397390738</c:v>
                </c:pt>
                <c:pt idx="457">
                  <c:v>-0.24307066631120192</c:v>
                </c:pt>
                <c:pt idx="458">
                  <c:v>-0.18171500184800207</c:v>
                </c:pt>
                <c:pt idx="459">
                  <c:v>-0.11964291799197241</c:v>
                </c:pt>
                <c:pt idx="460">
                  <c:v>-5.7099136665769643E-2</c:v>
                </c:pt>
                <c:pt idx="461">
                  <c:v>5.6697605199154478E-3</c:v>
                </c:pt>
                <c:pt idx="462">
                  <c:v>6.8416304425197139E-2</c:v>
                </c:pt>
                <c:pt idx="463">
                  <c:v>0.1308931140389922</c:v>
                </c:pt>
                <c:pt idx="464">
                  <c:v>0.19285387178953017</c:v>
                </c:pt>
                <c:pt idx="465">
                  <c:v>0.25405429466234886</c:v>
                </c:pt>
                <c:pt idx="466">
                  <c:v>0.31425309729633072</c:v>
                </c:pt>
                <c:pt idx="467">
                  <c:v>0.37321294326262677</c:v>
                </c:pt>
                <c:pt idx="468">
                  <c:v>0.43070138077342651</c:v>
                </c:pt>
                <c:pt idx="469">
                  <c:v>0.48649175913354165</c:v>
                </c:pt>
                <c:pt idx="470">
                  <c:v>0.54036412232071429</c:v>
                </c:pt>
                <c:pt idx="471">
                  <c:v>0.592106076171941</c:v>
                </c:pt>
                <c:pt idx="472">
                  <c:v>0.64151362575676663</c:v>
                </c:pt>
                <c:pt idx="473">
                  <c:v>0.68839197963632159</c:v>
                </c:pt>
                <c:pt idx="474">
                  <c:v>0.73255631783712694</c:v>
                </c:pt>
                <c:pt idx="475">
                  <c:v>0.77383252051196882</c:v>
                </c:pt>
                <c:pt idx="476">
                  <c:v>0.81205785441505041</c:v>
                </c:pt>
                <c:pt idx="477">
                  <c:v>0.84708161448500963</c:v>
                </c:pt>
                <c:pt idx="478">
                  <c:v>0.87876571800622505</c:v>
                </c:pt>
                <c:pt idx="479">
                  <c:v>0.90698524900601463</c:v>
                </c:pt>
                <c:pt idx="480">
                  <c:v>0.93162895074134777</c:v>
                </c:pt>
                <c:pt idx="481">
                  <c:v>0.95259966433346144</c:v>
                </c:pt>
                <c:pt idx="482">
                  <c:v>0.96981471182100909</c:v>
                </c:pt>
                <c:pt idx="483">
                  <c:v>0.98320622212156406</c:v>
                </c:pt>
                <c:pt idx="484">
                  <c:v>0.99272139861635</c:v>
                </c:pt>
                <c:pt idx="485">
                  <c:v>0.99832272730323213</c:v>
                </c:pt>
                <c:pt idx="486">
                  <c:v>0.99998812469732501</c:v>
                </c:pt>
                <c:pt idx="487">
                  <c:v>0.99771102489610108</c:v>
                </c:pt>
                <c:pt idx="488">
                  <c:v>0.99150040546575102</c:v>
                </c:pt>
                <c:pt idx="489">
                  <c:v>0.98138075204673547</c:v>
                </c:pt>
                <c:pt idx="490">
                  <c:v>0.96739196181806697</c:v>
                </c:pt>
                <c:pt idx="491">
                  <c:v>0.94958918620092914</c:v>
                </c:pt>
                <c:pt idx="492">
                  <c:v>0.92804261342176309</c:v>
                </c:pt>
                <c:pt idx="493">
                  <c:v>0.90283719179211186</c:v>
                </c:pt>
                <c:pt idx="494">
                  <c:v>0.87407229479614712</c:v>
                </c:pt>
                <c:pt idx="495">
                  <c:v>0.84186132930633661</c:v>
                </c:pt>
                <c:pt idx="496">
                  <c:v>0.80633128847185964</c:v>
                </c:pt>
                <c:pt idx="497">
                  <c:v>0.76762225104254744</c:v>
                </c:pt>
                <c:pt idx="498">
                  <c:v>0.72588682910220559</c:v>
                </c:pt>
                <c:pt idx="499">
                  <c:v>0.68128956638878069</c:v>
                </c:pt>
                <c:pt idx="500">
                  <c:v>0.63400628957343874</c:v>
                </c:pt>
                <c:pt idx="501">
                  <c:v>0.58422341505616648</c:v>
                </c:pt>
                <c:pt idx="502">
                  <c:v>0.53213721401089165</c:v>
                </c:pt>
                <c:pt idx="503">
                  <c:v>0.47795303857778021</c:v>
                </c:pt>
                <c:pt idx="504">
                  <c:v>0.42188451225333945</c:v>
                </c:pt>
                <c:pt idx="505">
                  <c:v>0.36415268767042186</c:v>
                </c:pt>
                <c:pt idx="506">
                  <c:v>0.30498517508847361</c:v>
                </c:pt>
                <c:pt idx="507">
                  <c:v>0.24461524503004772</c:v>
                </c:pt>
                <c:pt idx="508">
                  <c:v>0.18328090860154847</c:v>
                </c:pt>
                <c:pt idx="509">
                  <c:v>0.12122397912391435</c:v>
                </c:pt>
                <c:pt idx="510">
                  <c:v>5.868911877301234E-2</c:v>
                </c:pt>
                <c:pt idx="511">
                  <c:v>-4.0771260118151447E-3</c:v>
                </c:pt>
                <c:pt idx="512">
                  <c:v>-6.6827296547882442E-2</c:v>
                </c:pt>
                <c:pt idx="513">
                  <c:v>-0.12931399752596542</c:v>
                </c:pt>
                <c:pt idx="514">
                  <c:v>-0.19129087237714748</c:v>
                </c:pt>
                <c:pt idx="515">
                  <c:v>-0.25251357454445711</c:v>
                </c:pt>
                <c:pt idx="516">
                  <c:v>-0.31274073082994397</c:v>
                </c:pt>
                <c:pt idx="517">
                  <c:v>-0.37173489301909429</c:v>
                </c:pt>
                <c:pt idx="518">
                  <c:v>-0.42926347403088877</c:v>
                </c:pt>
                <c:pt idx="519">
                  <c:v>-0.48509966490262585</c:v>
                </c:pt>
                <c:pt idx="520">
                  <c:v>-0.53902332899419458</c:v>
                </c:pt>
                <c:pt idx="521">
                  <c:v>-0.5908218698865183</c:v>
                </c:pt>
                <c:pt idx="522">
                  <c:v>-0.64029106955225024</c:v>
                </c:pt>
                <c:pt idx="523">
                  <c:v>-0.68723589349435477</c:v>
                </c:pt>
                <c:pt idx="524">
                  <c:v>-0.73147125967821114</c:v>
                </c:pt>
                <c:pt idx="525">
                  <c:v>-0.77282276822564866</c:v>
                </c:pt>
                <c:pt idx="526">
                  <c:v>-0.81112738899416059</c:v>
                </c:pt>
                <c:pt idx="527">
                  <c:v>-0.84623410433042767</c:v>
                </c:pt>
                <c:pt idx="528">
                  <c:v>-0.878004504464034</c:v>
                </c:pt>
                <c:pt idx="529">
                  <c:v>-0.90631333319411078</c:v>
                </c:pt>
                <c:pt idx="530">
                  <c:v>-0.9310489817173947</c:v>
                </c:pt>
                <c:pt idx="531">
                  <c:v>-0.95211392865086042</c:v>
                </c:pt>
                <c:pt idx="532">
                  <c:v>-0.96942512451406826</c:v>
                </c:pt>
                <c:pt idx="533">
                  <c:v>-0.9829143191553904</c:v>
                </c:pt>
                <c:pt idx="534">
                  <c:v>-0.9925283308312346</c:v>
                </c:pt>
                <c:pt idx="535">
                  <c:v>-0.99822925587741529</c:v>
                </c:pt>
                <c:pt idx="536">
                  <c:v>-0.99999461814601742</c:v>
                </c:pt>
                <c:pt idx="537">
                  <c:v>-0.99781745761859564</c:v>
                </c:pt>
                <c:pt idx="538">
                  <c:v>-0.99170635784635475</c:v>
                </c:pt>
                <c:pt idx="539">
                  <c:v>-0.98168541210912208</c:v>
                </c:pt>
                <c:pt idx="540">
                  <c:v>-0.96779412842653278</c:v>
                </c:pt>
                <c:pt idx="541">
                  <c:v>-0.95008727379595603</c:v>
                </c:pt>
                <c:pt idx="542">
                  <c:v>-0.92863465827105562</c:v>
                </c:pt>
                <c:pt idx="543">
                  <c:v>-0.9035208597327391</c:v>
                </c:pt>
                <c:pt idx="544">
                  <c:v>-0.8748448904372047</c:v>
                </c:pt>
                <c:pt idx="545">
                  <c:v>-0.84271980665557433</c:v>
                </c:pt>
                <c:pt idx="546">
                  <c:v>-0.80727226294449106</c:v>
                </c:pt>
                <c:pt idx="547">
                  <c:v>-0.76864201280520406</c:v>
                </c:pt>
                <c:pt idx="548">
                  <c:v>-0.7269813576993337</c:v>
                </c:pt>
                <c:pt idx="549">
                  <c:v>-0.68245454659330473</c:v>
                </c:pt>
                <c:pt idx="550">
                  <c:v>-0.63523712839953894</c:v>
                </c:pt>
                <c:pt idx="551">
                  <c:v>-0.58551525986759656</c:v>
                </c:pt>
                <c:pt idx="552">
                  <c:v>-0.53348497165262287</c:v>
                </c:pt>
                <c:pt idx="553">
                  <c:v>-0.47935139545598349</c:v>
                </c:pt>
                <c:pt idx="554">
                  <c:v>-0.42332795528448725</c:v>
                </c:pt>
                <c:pt idx="555">
                  <c:v>-0.36563552601683219</c:v>
                </c:pt>
                <c:pt idx="556">
                  <c:v>-0.30650156259468669</c:v>
                </c:pt>
                <c:pt idx="557">
                  <c:v>-0.24615920327158419</c:v>
                </c:pt>
                <c:pt idx="558">
                  <c:v>-0.18484635045508499</c:v>
                </c:pt>
                <c:pt idx="559">
                  <c:v>-0.12280473276604166</c:v>
                </c:pt>
                <c:pt idx="560">
                  <c:v>-6.0278952012920717E-2</c:v>
                </c:pt>
                <c:pt idx="561">
                  <c:v>2.4844811616564293E-3</c:v>
                </c:pt>
                <c:pt idx="562">
                  <c:v>6.5238119159887059E-2</c:v>
                </c:pt>
                <c:pt idx="563">
                  <c:v>0.12773455300192491</c:v>
                </c:pt>
                <c:pt idx="564">
                  <c:v>0.18972738774662298</c:v>
                </c:pt>
                <c:pt idx="565">
                  <c:v>0.25097221391442687</c:v>
                </c:pt>
                <c:pt idx="566">
                  <c:v>0.31122757108251997</c:v>
                </c:pt>
                <c:pt idx="567">
                  <c:v>0.37025589985318819</c:v>
                </c:pt>
                <c:pt idx="568">
                  <c:v>0.42782447844215388</c:v>
                </c:pt>
                <c:pt idx="569">
                  <c:v>0.48370634019450698</c:v>
                </c:pt>
                <c:pt idx="570">
                  <c:v>0.53768116841068569</c:v>
                </c:pt>
                <c:pt idx="571">
                  <c:v>0.58953616495478189</c:v>
                </c:pt>
                <c:pt idx="572">
                  <c:v>0.63906688922057497</c:v>
                </c:pt>
                <c:pt idx="573">
                  <c:v>0.68607806414758499</c:v>
                </c:pt>
                <c:pt idx="574">
                  <c:v>0.73038434610949698</c:v>
                </c:pt>
                <c:pt idx="575">
                  <c:v>0.77181105563957964</c:v>
                </c:pt>
                <c:pt idx="576">
                  <c:v>0.81019486611213698</c:v>
                </c:pt>
                <c:pt idx="577">
                  <c:v>0.84538444766495624</c:v>
                </c:pt>
                <c:pt idx="578">
                  <c:v>0.87724106382391875</c:v>
                </c:pt>
                <c:pt idx="579">
                  <c:v>0.90563911847767065</c:v>
                </c:pt>
                <c:pt idx="580">
                  <c:v>0.93046665104582527</c:v>
                </c:pt>
                <c:pt idx="581">
                  <c:v>0.95162577788847014</c:v>
                </c:pt>
                <c:pt idx="582">
                  <c:v>0.9690330782167228</c:v>
                </c:pt>
                <c:pt idx="583">
                  <c:v>0.98261992298286904</c:v>
                </c:pt>
                <c:pt idx="584">
                  <c:v>0.99233274545340688</c:v>
                </c:pt>
                <c:pt idx="585">
                  <c:v>0.99813325239824191</c:v>
                </c:pt>
                <c:pt idx="586">
                  <c:v>0.99999857506344048</c:v>
                </c:pt>
                <c:pt idx="587">
                  <c:v>0.99792135933229364</c:v>
                </c:pt>
                <c:pt idx="588">
                  <c:v>0.99190979471924912</c:v>
                </c:pt>
                <c:pt idx="589">
                  <c:v>0.98198758208238701</c:v>
                </c:pt>
                <c:pt idx="590">
                  <c:v>0.96819384018174692</c:v>
                </c:pt>
                <c:pt idx="591">
                  <c:v>0.9505829514518952</c:v>
                </c:pt>
                <c:pt idx="592">
                  <c:v>0.92922434759677486</c:v>
                </c:pt>
                <c:pt idx="593">
                  <c:v>0.90420223585217185</c:v>
                </c:pt>
                <c:pt idx="594">
                  <c:v>0.87561526699496217</c:v>
                </c:pt>
                <c:pt idx="595">
                  <c:v>0.84357614640810141</c:v>
                </c:pt>
                <c:pt idx="596">
                  <c:v>0.80821118973468431</c:v>
                </c:pt>
                <c:pt idx="597">
                  <c:v>0.76965982487294871</c:v>
                </c:pt>
                <c:pt idx="598">
                  <c:v>0.72807404227567407</c:v>
                </c:pt>
                <c:pt idx="599">
                  <c:v>0.68361779572112136</c:v>
                </c:pt>
                <c:pt idx="600">
                  <c:v>0.63646635591802869</c:v>
                </c:pt>
                <c:pt idx="601">
                  <c:v>0.58680561949316434</c:v>
                </c:pt>
                <c:pt idx="602">
                  <c:v>0.53483137608565068</c:v>
                </c:pt>
                <c:pt idx="603">
                  <c:v>0.48074853643773319</c:v>
                </c:pt>
                <c:pt idx="604">
                  <c:v>0.42477032452514424</c:v>
                </c:pt>
                <c:pt idx="605">
                  <c:v>0.36711743691218041</c:v>
                </c:pt>
                <c:pt idx="606">
                  <c:v>0.30801717264579609</c:v>
                </c:pt>
                <c:pt idx="607">
                  <c:v>0.24770253711911988</c:v>
                </c:pt>
                <c:pt idx="608">
                  <c:v>0.18641132343742439</c:v>
                </c:pt>
                <c:pt idx="609">
                  <c:v>0.12438517490832086</c:v>
                </c:pt>
                <c:pt idx="610">
                  <c:v>6.186863235243184E-2</c:v>
                </c:pt>
                <c:pt idx="611">
                  <c:v>-8.9183000961332818E-4</c:v>
                </c:pt>
                <c:pt idx="612">
                  <c:v>-6.3648776292592399E-2</c:v>
                </c:pt>
                <c:pt idx="613">
                  <c:v>-0.12615478447357958</c:v>
                </c:pt>
                <c:pt idx="614">
                  <c:v>-0.18816342186418225</c:v>
                </c:pt>
                <c:pt idx="615">
                  <c:v>-0.24943021668221904</c:v>
                </c:pt>
                <c:pt idx="616">
                  <c:v>-0.30971362189250279</c:v>
                </c:pt>
                <c:pt idx="617">
                  <c:v>-0.36877596751667857</c:v>
                </c:pt>
                <c:pt idx="618">
                  <c:v>-0.42638439765752661</c:v>
                </c:pt>
                <c:pt idx="619">
                  <c:v>-0.48231178854363949</c:v>
                </c:pt>
                <c:pt idx="620">
                  <c:v>-0.53633764397484163</c:v>
                </c:pt>
                <c:pt idx="621">
                  <c:v>-0.58824896463818377</c:v>
                </c:pt>
                <c:pt idx="622">
                  <c:v>-0.63784108786712612</c:v>
                </c:pt>
                <c:pt idx="623">
                  <c:v>-0.68491849453307396</c:v>
                </c:pt>
                <c:pt idx="624">
                  <c:v>-0.72929557988816662</c:v>
                </c:pt>
                <c:pt idx="625">
                  <c:v>-0.77079738532017872</c:v>
                </c:pt>
                <c:pt idx="626">
                  <c:v>-0.80926028813451567</c:v>
                </c:pt>
                <c:pt idx="627">
                  <c:v>-0.84453264664392602</c:v>
                </c:pt>
                <c:pt idx="628">
                  <c:v>-0.8764753980224963</c:v>
                </c:pt>
                <c:pt idx="629">
                  <c:v>-0.90496260656697847</c:v>
                </c:pt>
                <c:pt idx="630">
                  <c:v>-0.92988196020384717</c:v>
                </c:pt>
                <c:pt idx="631">
                  <c:v>-0.9511352132845855</c:v>
                </c:pt>
                <c:pt idx="632">
                  <c:v>-0.96863857392347419</c:v>
                </c:pt>
                <c:pt idx="633">
                  <c:v>-0.98232303435079638</c:v>
                </c:pt>
                <c:pt idx="634">
                  <c:v>-0.99213464297900955</c:v>
                </c:pt>
                <c:pt idx="635">
                  <c:v>-0.99803471710923686</c:v>
                </c:pt>
                <c:pt idx="636">
                  <c:v>-0.99999999543955675</c:v>
                </c:pt>
                <c:pt idx="637">
                  <c:v>-0.99802272977363615</c:v>
                </c:pt>
                <c:pt idx="638">
                  <c:v>-0.99211071556837527</c:v>
                </c:pt>
                <c:pt idx="639">
                  <c:v>-0.98228726120003773</c:v>
                </c:pt>
                <c:pt idx="640">
                  <c:v>-0.96859109606979465</c:v>
                </c:pt>
                <c:pt idx="641">
                  <c:v>-0.9510762179114769</c:v>
                </c:pt>
                <c:pt idx="642">
                  <c:v>-0.9298116799031948</c:v>
                </c:pt>
                <c:pt idx="643">
                  <c:v>-0.90488131842201225</c:v>
                </c:pt>
                <c:pt idx="644">
                  <c:v>-0.87638342251526125</c:v>
                </c:pt>
                <c:pt idx="645">
                  <c:v>-0.8444303463919075</c:v>
                </c:pt>
                <c:pt idx="646">
                  <c:v>-0.80914806646096016</c:v>
                </c:pt>
                <c:pt idx="647">
                  <c:v>-0.7706756846639734</c:v>
                </c:pt>
                <c:pt idx="648">
                  <c:v>-0.72916488005950508</c:v>
                </c:pt>
                <c:pt idx="649">
                  <c:v>-0.68477931082178356</c:v>
                </c:pt>
                <c:pt idx="650">
                  <c:v>-0.63769396901111453</c:v>
                </c:pt>
                <c:pt idx="651">
                  <c:v>-0.58809449066001607</c:v>
                </c:pt>
                <c:pt idx="652">
                  <c:v>-0.53617642389497588</c:v>
                </c:pt>
                <c:pt idx="653">
                  <c:v>-0.48214445797934286</c:v>
                </c:pt>
                <c:pt idx="654">
                  <c:v>-0.42621161631690768</c:v>
                </c:pt>
                <c:pt idx="655">
                  <c:v>-0.36859841659777098</c:v>
                </c:pt>
                <c:pt idx="656">
                  <c:v>-0.30953200139763226</c:v>
                </c:pt>
                <c:pt idx="657">
                  <c:v>-0.24924524265816697</c:v>
                </c:pt>
                <c:pt idx="658">
                  <c:v>-0.18797582357919376</c:v>
                </c:pt>
                <c:pt idx="659">
                  <c:v>-0.12596530154213625</c:v>
                </c:pt>
                <c:pt idx="660">
                  <c:v>-6.3458155759498369E-2</c:v>
                </c:pt>
                <c:pt idx="661">
                  <c:v>-7.0082340471744645E-4</c:v>
                </c:pt>
                <c:pt idx="662">
                  <c:v>6.2059271977189856E-2</c:v>
                </c:pt>
                <c:pt idx="663">
                  <c:v>0.1245746959478366</c:v>
                </c:pt>
                <c:pt idx="664">
                  <c:v>0.18659897869664385</c:v>
                </c:pt>
                <c:pt idx="665">
                  <c:v>0.24788758675893804</c:v>
                </c:pt>
                <c:pt idx="666">
                  <c:v>0.30819888709984938</c:v>
                </c:pt>
                <c:pt idx="667">
                  <c:v>0.36729509976324265</c:v>
                </c:pt>
                <c:pt idx="668">
                  <c:v>0.42494323532961181</c:v>
                </c:pt>
                <c:pt idx="669">
                  <c:v>0.48091601348714236</c:v>
                </c:pt>
                <c:pt idx="670">
                  <c:v>0.53499275909436284</c:v>
                </c:pt>
                <c:pt idx="671">
                  <c:v>0.58696027220156433</c:v>
                </c:pt>
                <c:pt idx="672">
                  <c:v>0.63661366860100688</c:v>
                </c:pt>
                <c:pt idx="673">
                  <c:v>0.68375718759194115</c:v>
                </c:pt>
                <c:pt idx="674">
                  <c:v>0.72820496377574961</c:v>
                </c:pt>
                <c:pt idx="675">
                  <c:v>0.76978175983850339</c:v>
                </c:pt>
                <c:pt idx="676">
                  <c:v>0.80832365743174972</c:v>
                </c:pt>
                <c:pt idx="677">
                  <c:v>0.84367870342783169</c:v>
                </c:pt>
                <c:pt idx="678">
                  <c:v>0.87570750900178962</c:v>
                </c:pt>
                <c:pt idx="679">
                  <c:v>0.90428379917792834</c:v>
                </c:pt>
                <c:pt idx="680">
                  <c:v>0.92929491067446135</c:v>
                </c:pt>
                <c:pt idx="681">
                  <c:v>0.95064223608346687</c:v>
                </c:pt>
                <c:pt idx="682">
                  <c:v>0.9682416126349388</c:v>
                </c:pt>
                <c:pt idx="683">
                  <c:v>0.98202365401219616</c:v>
                </c:pt>
                <c:pt idx="684">
                  <c:v>0.99193402391050645</c:v>
                </c:pt>
                <c:pt idx="685">
                  <c:v>0.99793365026034653</c:v>
                </c:pt>
                <c:pt idx="686">
                  <c:v>0.99999887927076336</c:v>
                </c:pt>
                <c:pt idx="687">
                  <c:v>0.9981215686854843</c:v>
                </c:pt>
                <c:pt idx="688">
                  <c:v>0.99230911988411985</c:v>
                </c:pt>
                <c:pt idx="689">
                  <c:v>0.98258444870190098</c:v>
                </c:pt>
                <c:pt idx="690">
                  <c:v>0.96898589508298527</c:v>
                </c:pt>
                <c:pt idx="691">
                  <c:v>0.95156707192354806</c:v>
                </c:pt>
                <c:pt idx="692">
                  <c:v>0.93039665370056746</c:v>
                </c:pt>
                <c:pt idx="693">
                  <c:v>0.90555810571968876</c:v>
                </c:pt>
                <c:pt idx="694">
                  <c:v>0.87714935504957936</c:v>
                </c:pt>
                <c:pt idx="695">
                  <c:v>0.8452824044401388</c:v>
                </c:pt>
                <c:pt idx="696">
                  <c:v>0.81008289074674666</c:v>
                </c:pt>
                <c:pt idx="697">
                  <c:v>0.77168958960142287</c:v>
                </c:pt>
                <c:pt idx="698">
                  <c:v>0.73025386828377548</c:v>
                </c:pt>
                <c:pt idx="699">
                  <c:v>0.68593908894886957</c:v>
                </c:pt>
                <c:pt idx="700">
                  <c:v>0.63891996456470346</c:v>
                </c:pt>
                <c:pt idx="701">
                  <c:v>0.58938187009867682</c:v>
                </c:pt>
                <c:pt idx="702">
                  <c:v>0.53752011166860836</c:v>
                </c:pt>
                <c:pt idx="703">
                  <c:v>0.4835391565397581</c:v>
                </c:pt>
                <c:pt idx="704">
                  <c:v>0.42765182700364474</c:v>
                </c:pt>
                <c:pt idx="705">
                  <c:v>0.37007846131680766</c:v>
                </c:pt>
                <c:pt idx="706">
                  <c:v>0.31104604500752076</c:v>
                </c:pt>
                <c:pt idx="707">
                  <c:v>0.25078731597533588</c:v>
                </c:pt>
                <c:pt idx="708">
                  <c:v>0.18953984691171691</c:v>
                </c:pt>
                <c:pt idx="709">
                  <c:v>0.127545108659193</c:v>
                </c:pt>
                <c:pt idx="710">
                  <c:v>6.5047518201981638E-2</c:v>
                </c:pt>
                <c:pt idx="711">
                  <c:v>2.2934750412502759E-3</c:v>
                </c:pt>
                <c:pt idx="712">
                  <c:v>-6.0469610245783824E-2</c:v>
                </c:pt>
                <c:pt idx="713">
                  <c:v>-0.12299429143290116</c:v>
                </c:pt>
                <c:pt idx="714">
                  <c:v>-0.1850340622125394</c:v>
                </c:pt>
                <c:pt idx="715">
                  <c:v>-0.24634432805778175</c:v>
                </c:pt>
                <c:pt idx="716">
                  <c:v>-0.3066833705469959</c:v>
                </c:pt>
                <c:pt idx="717">
                  <c:v>-0.36581330034940585</c:v>
                </c:pt>
                <c:pt idx="718">
                  <c:v>-0.42350099511420097</c:v>
                </c:pt>
                <c:pt idx="719">
                  <c:v>-0.47951901856568591</c:v>
                </c:pt>
                <c:pt idx="720">
                  <c:v>-0.53364651718082612</c:v>
                </c:pt>
                <c:pt idx="721">
                  <c:v>-0.5856700909139454</c:v>
                </c:pt>
                <c:pt idx="722">
                  <c:v>-0.63538463453581839</c:v>
                </c:pt>
                <c:pt idx="723">
                  <c:v>-0.68259414627008019</c:v>
                </c:pt>
                <c:pt idx="724">
                  <c:v>-0.72711250053881782</c:v>
                </c:pt>
                <c:pt idx="725">
                  <c:v>-0.76876418177089645</c:v>
                </c:pt>
                <c:pt idx="726">
                  <c:v>-0.80738497637978701</c:v>
                </c:pt>
                <c:pt idx="727">
                  <c:v>-0.8428226201828759</c:v>
                </c:pt>
                <c:pt idx="728">
                  <c:v>-0.87493739870971377</c:v>
                </c:pt>
                <c:pt idx="729">
                  <c:v>-0.90360269803245474</c:v>
                </c:pt>
                <c:pt idx="730">
                  <c:v>-0.92870550394683415</c:v>
                </c:pt>
                <c:pt idx="731">
                  <c:v>-0.95014684753565215</c:v>
                </c:pt>
                <c:pt idx="732">
                  <c:v>-0.96784219535809035</c:v>
                </c:pt>
                <c:pt idx="733">
                  <c:v>-0.98172178272648503</c:v>
                </c:pt>
                <c:pt idx="734">
                  <c:v>-0.99173088875679272</c:v>
                </c:pt>
                <c:pt idx="735">
                  <c:v>-0.99783005210791587</c:v>
                </c:pt>
                <c:pt idx="736">
                  <c:v>-0.99999522655989148</c:v>
                </c:pt>
                <c:pt idx="737">
                  <c:v>-0.99821787581714461</c:v>
                </c:pt>
                <c:pt idx="738">
                  <c:v>-0.99250500716320689</c:v>
                </c:pt>
                <c:pt idx="739">
                  <c:v>-0.98287914383419506</c:v>
                </c:pt>
                <c:pt idx="740">
                  <c:v>-0.96937823621995667</c:v>
                </c:pt>
                <c:pt idx="741">
                  <c:v>-0.95205551224299345</c:v>
                </c:pt>
                <c:pt idx="742">
                  <c:v>-0.93097926750503346</c:v>
                </c:pt>
                <c:pt idx="743">
                  <c:v>-0.90623259602860584</c:v>
                </c:pt>
                <c:pt idx="744">
                  <c:v>-0.87791306265521396</c:v>
                </c:pt>
                <c:pt idx="745">
                  <c:v>-0.84613231839164837</c:v>
                </c:pt>
                <c:pt idx="746">
                  <c:v>-0.81101566022096594</c:v>
                </c:pt>
                <c:pt idx="747">
                  <c:v>-0.77270153711364453</c:v>
                </c:pt>
                <c:pt idx="748">
                  <c:v>-0.73134100418639247</c:v>
                </c:pt>
                <c:pt idx="749">
                  <c:v>-0.68709712716073124</c:v>
                </c:pt>
                <c:pt idx="750">
                  <c:v>-0.64014433946919969</c:v>
                </c:pt>
                <c:pt idx="751">
                  <c:v>-0.59066775454385734</c:v>
                </c:pt>
                <c:pt idx="752">
                  <c:v>-0.5388624359984393</c:v>
                </c:pt>
                <c:pt idx="753">
                  <c:v>-0.48493262858148739</c:v>
                </c:pt>
                <c:pt idx="754">
                  <c:v>-0.42909095293242766</c:v>
                </c:pt>
                <c:pt idx="755">
                  <c:v>-0.37155756731532169</c:v>
                </c:pt>
                <c:pt idx="756">
                  <c:v>-0.31255929963526513</c:v>
                </c:pt>
                <c:pt idx="757">
                  <c:v>-0.25232875315932907</c:v>
                </c:pt>
                <c:pt idx="758">
                  <c:v>-0.19110338946802263</c:v>
                </c:pt>
                <c:pt idx="759">
                  <c:v>-0.12912459225247194</c:v>
                </c:pt>
                <c:pt idx="760">
                  <c:v>-6.6636715648640626E-2</c:v>
                </c:pt>
                <c:pt idx="761">
                  <c:v>-3.8861208604014292E-3</c:v>
                </c:pt>
                <c:pt idx="762">
                  <c:v>5.8879795130367382E-2</c:v>
                </c:pt>
                <c:pt idx="763">
                  <c:v>0.12141357493729353</c:v>
                </c:pt>
                <c:pt idx="764">
                  <c:v>0.18346867638109854</c:v>
                </c:pt>
                <c:pt idx="765">
                  <c:v>0.2448004444930473</c:v>
                </c:pt>
                <c:pt idx="766">
                  <c:v>0.30516707607788146</c:v>
                </c:pt>
                <c:pt idx="767">
                  <c:v>0.36433057303358096</c:v>
                </c:pt>
                <c:pt idx="768">
                  <c:v>0.4220576806693761</c:v>
                </c:pt>
                <c:pt idx="769">
                  <c:v>0.47812080732259232</c:v>
                </c:pt>
                <c:pt idx="770">
                  <c:v>0.53229892164881853</c:v>
                </c:pt>
                <c:pt idx="771">
                  <c:v>0.58437842404772822</c:v>
                </c:pt>
                <c:pt idx="772">
                  <c:v>0.63415398878886342</c:v>
                </c:pt>
                <c:pt idx="773">
                  <c:v>0.68142937351741073</c:v>
                </c:pt>
                <c:pt idx="774">
                  <c:v>0.72601819294828285</c:v>
                </c:pt>
                <c:pt idx="775">
                  <c:v>0.7677446536983269</c:v>
                </c:pt>
                <c:pt idx="776">
                  <c:v>0.80644424735948339</c:v>
                </c:pt>
                <c:pt idx="777">
                  <c:v>0.84196439908041454</c:v>
                </c:pt>
                <c:pt idx="778">
                  <c:v>0.87416506909956448</c:v>
                </c:pt>
                <c:pt idx="779">
                  <c:v>0.90291930485809191</c:v>
                </c:pt>
                <c:pt idx="780">
                  <c:v>0.9281137415159304</c:v>
                </c:pt>
                <c:pt idx="781">
                  <c:v>0.94964904889763713</c:v>
                </c:pt>
                <c:pt idx="782">
                  <c:v>0.9674403231060047</c:v>
                </c:pt>
                <c:pt idx="783">
                  <c:v>0.98141742125939502</c:v>
                </c:pt>
                <c:pt idx="784">
                  <c:v>0.99152523803314641</c:v>
                </c:pt>
                <c:pt idx="785">
                  <c:v>0.99772392291474277</c:v>
                </c:pt>
                <c:pt idx="786">
                  <c:v>0.99998903731620692</c:v>
                </c:pt>
                <c:pt idx="787">
                  <c:v>0.99831165092431418</c:v>
                </c:pt>
                <c:pt idx="788">
                  <c:v>0.99269837690874319</c:v>
                </c:pt>
                <c:pt idx="789">
                  <c:v>0.98317134584936527</c:v>
                </c:pt>
                <c:pt idx="790">
                  <c:v>0.96976811848545497</c:v>
                </c:pt>
                <c:pt idx="791">
                  <c:v>0.95254153763082772</c:v>
                </c:pt>
                <c:pt idx="792">
                  <c:v>0.9315595198387201</c:v>
                </c:pt>
                <c:pt idx="793">
                  <c:v>0.90690478763777993</c:v>
                </c:pt>
                <c:pt idx="794">
                  <c:v>0.87867454339487039</c:v>
                </c:pt>
                <c:pt idx="795">
                  <c:v>0.84698008609045516</c:v>
                </c:pt>
                <c:pt idx="796">
                  <c:v>0.81194637251745649</c:v>
                </c:pt>
                <c:pt idx="797">
                  <c:v>0.77371152463362547</c:v>
                </c:pt>
                <c:pt idx="798">
                  <c:v>0.73242628500961249</c:v>
                </c:pt>
                <c:pt idx="799">
                  <c:v>0.68825342251977695</c:v>
                </c:pt>
                <c:pt idx="800">
                  <c:v>0.64136709061872466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27B-4DCB-B092-B305D1F11C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628352"/>
        <c:axId val="128628928"/>
      </c:scatterChart>
      <c:valAx>
        <c:axId val="128628352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28628928"/>
        <c:crosses val="autoZero"/>
        <c:crossBetween val="midCat"/>
        <c:majorUnit val="0.5"/>
      </c:valAx>
      <c:valAx>
        <c:axId val="128628928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28628352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Φύλλο1!$A$1:$A$801</c:f>
              <c:numCache>
                <c:formatCode>General</c:formatCode>
                <c:ptCount val="801"/>
                <c:pt idx="0">
                  <c:v>0</c:v>
                </c:pt>
                <c:pt idx="1">
                  <c:v>5.0000000000000001E-3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3.5000000000000003E-2</c:v>
                </c:pt>
                <c:pt idx="8">
                  <c:v>0.04</c:v>
                </c:pt>
                <c:pt idx="9">
                  <c:v>4.4999999999999998E-2</c:v>
                </c:pt>
                <c:pt idx="10">
                  <c:v>0.05</c:v>
                </c:pt>
                <c:pt idx="11">
                  <c:v>5.5E-2</c:v>
                </c:pt>
                <c:pt idx="12">
                  <c:v>0.06</c:v>
                </c:pt>
                <c:pt idx="13">
                  <c:v>6.5000000000000002E-2</c:v>
                </c:pt>
                <c:pt idx="14">
                  <c:v>7.0000000000000007E-2</c:v>
                </c:pt>
                <c:pt idx="15">
                  <c:v>7.4999999999999997E-2</c:v>
                </c:pt>
                <c:pt idx="16">
                  <c:v>0.08</c:v>
                </c:pt>
                <c:pt idx="17">
                  <c:v>8.5000000000000006E-2</c:v>
                </c:pt>
                <c:pt idx="18">
                  <c:v>0.09</c:v>
                </c:pt>
                <c:pt idx="19">
                  <c:v>9.5000000000000001E-2</c:v>
                </c:pt>
                <c:pt idx="20">
                  <c:v>0.1</c:v>
                </c:pt>
                <c:pt idx="21">
                  <c:v>0.105</c:v>
                </c:pt>
                <c:pt idx="22">
                  <c:v>0.11</c:v>
                </c:pt>
                <c:pt idx="23">
                  <c:v>0.115</c:v>
                </c:pt>
                <c:pt idx="24">
                  <c:v>0.12</c:v>
                </c:pt>
                <c:pt idx="25">
                  <c:v>0.125</c:v>
                </c:pt>
                <c:pt idx="26">
                  <c:v>0.13</c:v>
                </c:pt>
                <c:pt idx="27">
                  <c:v>0.13500000000000001</c:v>
                </c:pt>
                <c:pt idx="28">
                  <c:v>0.14000000000000001</c:v>
                </c:pt>
                <c:pt idx="29">
                  <c:v>0.14499999999999999</c:v>
                </c:pt>
                <c:pt idx="30">
                  <c:v>0.15</c:v>
                </c:pt>
                <c:pt idx="31">
                  <c:v>0.155</c:v>
                </c:pt>
                <c:pt idx="32">
                  <c:v>0.16</c:v>
                </c:pt>
                <c:pt idx="33">
                  <c:v>0.16500000000000001</c:v>
                </c:pt>
                <c:pt idx="34">
                  <c:v>0.17</c:v>
                </c:pt>
                <c:pt idx="35">
                  <c:v>0.17499999999999999</c:v>
                </c:pt>
                <c:pt idx="36">
                  <c:v>0.18</c:v>
                </c:pt>
                <c:pt idx="37">
                  <c:v>0.185</c:v>
                </c:pt>
                <c:pt idx="38">
                  <c:v>0.19</c:v>
                </c:pt>
                <c:pt idx="39">
                  <c:v>0.19500000000000001</c:v>
                </c:pt>
                <c:pt idx="40">
                  <c:v>0.2</c:v>
                </c:pt>
                <c:pt idx="41">
                  <c:v>0.20499999999999999</c:v>
                </c:pt>
                <c:pt idx="42">
                  <c:v>0.21</c:v>
                </c:pt>
                <c:pt idx="43">
                  <c:v>0.215</c:v>
                </c:pt>
                <c:pt idx="44">
                  <c:v>0.22</c:v>
                </c:pt>
                <c:pt idx="45">
                  <c:v>0.22500000000000001</c:v>
                </c:pt>
                <c:pt idx="46">
                  <c:v>0.23</c:v>
                </c:pt>
                <c:pt idx="47">
                  <c:v>0.23499999999999999</c:v>
                </c:pt>
                <c:pt idx="48">
                  <c:v>0.24</c:v>
                </c:pt>
                <c:pt idx="49">
                  <c:v>0.245</c:v>
                </c:pt>
                <c:pt idx="50">
                  <c:v>0.25</c:v>
                </c:pt>
                <c:pt idx="51">
                  <c:v>0.255</c:v>
                </c:pt>
                <c:pt idx="52">
                  <c:v>0.26</c:v>
                </c:pt>
                <c:pt idx="53">
                  <c:v>0.26500000000000001</c:v>
                </c:pt>
                <c:pt idx="54">
                  <c:v>0.27</c:v>
                </c:pt>
                <c:pt idx="55">
                  <c:v>0.27500000000000002</c:v>
                </c:pt>
                <c:pt idx="56">
                  <c:v>0.28000000000000003</c:v>
                </c:pt>
                <c:pt idx="57">
                  <c:v>0.28499999999999998</c:v>
                </c:pt>
                <c:pt idx="58">
                  <c:v>0.28999999999999998</c:v>
                </c:pt>
                <c:pt idx="59">
                  <c:v>0.29499999999999998</c:v>
                </c:pt>
                <c:pt idx="60">
                  <c:v>0.3</c:v>
                </c:pt>
                <c:pt idx="61">
                  <c:v>0.30499999999999999</c:v>
                </c:pt>
                <c:pt idx="62">
                  <c:v>0.31</c:v>
                </c:pt>
                <c:pt idx="63">
                  <c:v>0.315</c:v>
                </c:pt>
                <c:pt idx="64">
                  <c:v>0.32</c:v>
                </c:pt>
                <c:pt idx="65">
                  <c:v>0.32500000000000001</c:v>
                </c:pt>
                <c:pt idx="66">
                  <c:v>0.33</c:v>
                </c:pt>
                <c:pt idx="67">
                  <c:v>0.33500000000000002</c:v>
                </c:pt>
                <c:pt idx="68">
                  <c:v>0.34</c:v>
                </c:pt>
                <c:pt idx="69">
                  <c:v>0.34499999999999997</c:v>
                </c:pt>
                <c:pt idx="70">
                  <c:v>0.35</c:v>
                </c:pt>
                <c:pt idx="71">
                  <c:v>0.35499999999999998</c:v>
                </c:pt>
                <c:pt idx="72">
                  <c:v>0.36</c:v>
                </c:pt>
                <c:pt idx="73">
                  <c:v>0.36499999999999999</c:v>
                </c:pt>
                <c:pt idx="74">
                  <c:v>0.37</c:v>
                </c:pt>
                <c:pt idx="75">
                  <c:v>0.375</c:v>
                </c:pt>
                <c:pt idx="76">
                  <c:v>0.38</c:v>
                </c:pt>
                <c:pt idx="77">
                  <c:v>0.38500000000000001</c:v>
                </c:pt>
                <c:pt idx="78">
                  <c:v>0.39</c:v>
                </c:pt>
                <c:pt idx="79">
                  <c:v>0.39500000000000002</c:v>
                </c:pt>
                <c:pt idx="80">
                  <c:v>0.4</c:v>
                </c:pt>
                <c:pt idx="81">
                  <c:v>0.40500000000000003</c:v>
                </c:pt>
                <c:pt idx="82">
                  <c:v>0.41</c:v>
                </c:pt>
                <c:pt idx="83">
                  <c:v>0.41499999999999998</c:v>
                </c:pt>
                <c:pt idx="84">
                  <c:v>0.42</c:v>
                </c:pt>
                <c:pt idx="85">
                  <c:v>0.42499999999999999</c:v>
                </c:pt>
                <c:pt idx="86">
                  <c:v>0.43</c:v>
                </c:pt>
                <c:pt idx="87">
                  <c:v>0.435</c:v>
                </c:pt>
                <c:pt idx="88">
                  <c:v>0.44</c:v>
                </c:pt>
                <c:pt idx="89">
                  <c:v>0.44500000000000001</c:v>
                </c:pt>
                <c:pt idx="90">
                  <c:v>0.45</c:v>
                </c:pt>
                <c:pt idx="91">
                  <c:v>0.45500000000000002</c:v>
                </c:pt>
                <c:pt idx="92">
                  <c:v>0.46</c:v>
                </c:pt>
                <c:pt idx="93">
                  <c:v>0.46500000000000002</c:v>
                </c:pt>
                <c:pt idx="94">
                  <c:v>0.47</c:v>
                </c:pt>
                <c:pt idx="95">
                  <c:v>0.47499999999999998</c:v>
                </c:pt>
                <c:pt idx="96">
                  <c:v>0.48</c:v>
                </c:pt>
                <c:pt idx="97">
                  <c:v>0.48499999999999999</c:v>
                </c:pt>
                <c:pt idx="98">
                  <c:v>0.49</c:v>
                </c:pt>
                <c:pt idx="99">
                  <c:v>0.495</c:v>
                </c:pt>
                <c:pt idx="100">
                  <c:v>0.5</c:v>
                </c:pt>
                <c:pt idx="101">
                  <c:v>0.505</c:v>
                </c:pt>
                <c:pt idx="102">
                  <c:v>0.51</c:v>
                </c:pt>
                <c:pt idx="103">
                  <c:v>0.51500000000000001</c:v>
                </c:pt>
                <c:pt idx="104">
                  <c:v>0.52</c:v>
                </c:pt>
                <c:pt idx="105">
                  <c:v>0.52500000000000002</c:v>
                </c:pt>
                <c:pt idx="106">
                  <c:v>0.53</c:v>
                </c:pt>
                <c:pt idx="107">
                  <c:v>0.53500000000000003</c:v>
                </c:pt>
                <c:pt idx="108">
                  <c:v>0.54</c:v>
                </c:pt>
                <c:pt idx="109">
                  <c:v>0.54500000000000004</c:v>
                </c:pt>
                <c:pt idx="110">
                  <c:v>0.55000000000000004</c:v>
                </c:pt>
                <c:pt idx="111">
                  <c:v>0.55500000000000005</c:v>
                </c:pt>
                <c:pt idx="112">
                  <c:v>0.56000000000000005</c:v>
                </c:pt>
                <c:pt idx="113">
                  <c:v>0.56499999999999995</c:v>
                </c:pt>
                <c:pt idx="114">
                  <c:v>0.56999999999999995</c:v>
                </c:pt>
                <c:pt idx="115">
                  <c:v>0.57499999999999996</c:v>
                </c:pt>
                <c:pt idx="116">
                  <c:v>0.57999999999999996</c:v>
                </c:pt>
                <c:pt idx="117">
                  <c:v>0.58499999999999996</c:v>
                </c:pt>
                <c:pt idx="118">
                  <c:v>0.59</c:v>
                </c:pt>
                <c:pt idx="119">
                  <c:v>0.59499999999999997</c:v>
                </c:pt>
                <c:pt idx="120">
                  <c:v>0.6</c:v>
                </c:pt>
                <c:pt idx="121">
                  <c:v>0.60499999999999998</c:v>
                </c:pt>
                <c:pt idx="122">
                  <c:v>0.61</c:v>
                </c:pt>
                <c:pt idx="123">
                  <c:v>0.61499999999999999</c:v>
                </c:pt>
                <c:pt idx="124">
                  <c:v>0.62</c:v>
                </c:pt>
                <c:pt idx="125">
                  <c:v>0.625</c:v>
                </c:pt>
                <c:pt idx="126">
                  <c:v>0.63</c:v>
                </c:pt>
                <c:pt idx="127">
                  <c:v>0.63500000000000001</c:v>
                </c:pt>
                <c:pt idx="128">
                  <c:v>0.64</c:v>
                </c:pt>
                <c:pt idx="129">
                  <c:v>0.64500000000000002</c:v>
                </c:pt>
                <c:pt idx="130">
                  <c:v>0.65</c:v>
                </c:pt>
                <c:pt idx="131">
                  <c:v>0.65500000000000003</c:v>
                </c:pt>
                <c:pt idx="132">
                  <c:v>0.66</c:v>
                </c:pt>
                <c:pt idx="133">
                  <c:v>0.66500000000000004</c:v>
                </c:pt>
                <c:pt idx="134">
                  <c:v>0.67</c:v>
                </c:pt>
                <c:pt idx="135">
                  <c:v>0.67500000000000004</c:v>
                </c:pt>
                <c:pt idx="136">
                  <c:v>0.68</c:v>
                </c:pt>
                <c:pt idx="137">
                  <c:v>0.68500000000000005</c:v>
                </c:pt>
                <c:pt idx="138">
                  <c:v>0.69</c:v>
                </c:pt>
                <c:pt idx="139">
                  <c:v>0.69499999999999995</c:v>
                </c:pt>
                <c:pt idx="140">
                  <c:v>0.7</c:v>
                </c:pt>
                <c:pt idx="141">
                  <c:v>0.70499999999999996</c:v>
                </c:pt>
                <c:pt idx="142">
                  <c:v>0.71</c:v>
                </c:pt>
                <c:pt idx="143">
                  <c:v>0.71499999999999997</c:v>
                </c:pt>
                <c:pt idx="144">
                  <c:v>0.72</c:v>
                </c:pt>
                <c:pt idx="145">
                  <c:v>0.72499999999999998</c:v>
                </c:pt>
                <c:pt idx="146">
                  <c:v>0.73</c:v>
                </c:pt>
                <c:pt idx="147">
                  <c:v>0.73499999999999999</c:v>
                </c:pt>
                <c:pt idx="148">
                  <c:v>0.74</c:v>
                </c:pt>
                <c:pt idx="149">
                  <c:v>0.745</c:v>
                </c:pt>
                <c:pt idx="150">
                  <c:v>0.75</c:v>
                </c:pt>
                <c:pt idx="151">
                  <c:v>0.755</c:v>
                </c:pt>
                <c:pt idx="152">
                  <c:v>0.76</c:v>
                </c:pt>
                <c:pt idx="153">
                  <c:v>0.76500000000000001</c:v>
                </c:pt>
                <c:pt idx="154">
                  <c:v>0.77</c:v>
                </c:pt>
                <c:pt idx="155">
                  <c:v>0.77500000000000002</c:v>
                </c:pt>
                <c:pt idx="156">
                  <c:v>0.78</c:v>
                </c:pt>
                <c:pt idx="157">
                  <c:v>0.78500000000000003</c:v>
                </c:pt>
                <c:pt idx="158">
                  <c:v>0.79</c:v>
                </c:pt>
                <c:pt idx="159">
                  <c:v>0.79500000000000004</c:v>
                </c:pt>
                <c:pt idx="160">
                  <c:v>0.8</c:v>
                </c:pt>
                <c:pt idx="161">
                  <c:v>0.80500000000000005</c:v>
                </c:pt>
                <c:pt idx="162">
                  <c:v>0.81</c:v>
                </c:pt>
                <c:pt idx="163">
                  <c:v>0.81499999999999995</c:v>
                </c:pt>
                <c:pt idx="164">
                  <c:v>0.82</c:v>
                </c:pt>
                <c:pt idx="165">
                  <c:v>0.82499999999999996</c:v>
                </c:pt>
                <c:pt idx="166">
                  <c:v>0.83</c:v>
                </c:pt>
                <c:pt idx="167">
                  <c:v>0.83499999999999996</c:v>
                </c:pt>
                <c:pt idx="168">
                  <c:v>0.84</c:v>
                </c:pt>
                <c:pt idx="169">
                  <c:v>0.84499999999999997</c:v>
                </c:pt>
                <c:pt idx="170">
                  <c:v>0.85</c:v>
                </c:pt>
                <c:pt idx="171">
                  <c:v>0.85499999999999998</c:v>
                </c:pt>
                <c:pt idx="172">
                  <c:v>0.86</c:v>
                </c:pt>
                <c:pt idx="173">
                  <c:v>0.86499999999999999</c:v>
                </c:pt>
                <c:pt idx="174">
                  <c:v>0.87</c:v>
                </c:pt>
                <c:pt idx="175">
                  <c:v>0.875</c:v>
                </c:pt>
                <c:pt idx="176">
                  <c:v>0.88</c:v>
                </c:pt>
                <c:pt idx="177">
                  <c:v>0.88500000000000001</c:v>
                </c:pt>
                <c:pt idx="178">
                  <c:v>0.89</c:v>
                </c:pt>
                <c:pt idx="179">
                  <c:v>0.89500000000000002</c:v>
                </c:pt>
                <c:pt idx="180">
                  <c:v>0.9</c:v>
                </c:pt>
                <c:pt idx="181">
                  <c:v>0.90500000000000003</c:v>
                </c:pt>
                <c:pt idx="182">
                  <c:v>0.91</c:v>
                </c:pt>
                <c:pt idx="183">
                  <c:v>0.91500000000000004</c:v>
                </c:pt>
                <c:pt idx="184">
                  <c:v>0.92</c:v>
                </c:pt>
                <c:pt idx="185">
                  <c:v>0.92500000000000004</c:v>
                </c:pt>
                <c:pt idx="186">
                  <c:v>0.93</c:v>
                </c:pt>
                <c:pt idx="187">
                  <c:v>0.93500000000000005</c:v>
                </c:pt>
                <c:pt idx="188">
                  <c:v>0.94</c:v>
                </c:pt>
                <c:pt idx="189">
                  <c:v>0.94499999999999995</c:v>
                </c:pt>
                <c:pt idx="190">
                  <c:v>0.95</c:v>
                </c:pt>
                <c:pt idx="191">
                  <c:v>0.95499999999999996</c:v>
                </c:pt>
                <c:pt idx="192">
                  <c:v>0.96</c:v>
                </c:pt>
                <c:pt idx="193">
                  <c:v>0.96499999999999997</c:v>
                </c:pt>
                <c:pt idx="194">
                  <c:v>0.97</c:v>
                </c:pt>
                <c:pt idx="195">
                  <c:v>0.97499999999999998</c:v>
                </c:pt>
                <c:pt idx="196">
                  <c:v>0.98</c:v>
                </c:pt>
                <c:pt idx="197">
                  <c:v>0.98499999999999999</c:v>
                </c:pt>
                <c:pt idx="198">
                  <c:v>0.99</c:v>
                </c:pt>
                <c:pt idx="199">
                  <c:v>0.995</c:v>
                </c:pt>
                <c:pt idx="200">
                  <c:v>1</c:v>
                </c:pt>
                <c:pt idx="201">
                  <c:v>1.0049999999999999</c:v>
                </c:pt>
                <c:pt idx="202">
                  <c:v>1.01</c:v>
                </c:pt>
                <c:pt idx="203">
                  <c:v>1.0149999999999999</c:v>
                </c:pt>
                <c:pt idx="204">
                  <c:v>1.02</c:v>
                </c:pt>
                <c:pt idx="205">
                  <c:v>1.0249999999999999</c:v>
                </c:pt>
                <c:pt idx="206">
                  <c:v>1.03</c:v>
                </c:pt>
                <c:pt idx="207">
                  <c:v>1.0349999999999999</c:v>
                </c:pt>
                <c:pt idx="208">
                  <c:v>1.04</c:v>
                </c:pt>
                <c:pt idx="209">
                  <c:v>1.0449999999999999</c:v>
                </c:pt>
                <c:pt idx="210">
                  <c:v>1.05</c:v>
                </c:pt>
                <c:pt idx="211">
                  <c:v>1.0549999999999999</c:v>
                </c:pt>
                <c:pt idx="212">
                  <c:v>1.06</c:v>
                </c:pt>
                <c:pt idx="213">
                  <c:v>1.0649999999999999</c:v>
                </c:pt>
                <c:pt idx="214">
                  <c:v>1.07</c:v>
                </c:pt>
                <c:pt idx="215">
                  <c:v>1.075</c:v>
                </c:pt>
                <c:pt idx="216">
                  <c:v>1.08</c:v>
                </c:pt>
                <c:pt idx="217">
                  <c:v>1.085</c:v>
                </c:pt>
                <c:pt idx="218">
                  <c:v>1.0900000000000001</c:v>
                </c:pt>
                <c:pt idx="219">
                  <c:v>1.095</c:v>
                </c:pt>
                <c:pt idx="220">
                  <c:v>1.1000000000000001</c:v>
                </c:pt>
                <c:pt idx="221">
                  <c:v>1.105</c:v>
                </c:pt>
                <c:pt idx="222">
                  <c:v>1.1100000000000001</c:v>
                </c:pt>
                <c:pt idx="223">
                  <c:v>1.115</c:v>
                </c:pt>
                <c:pt idx="224">
                  <c:v>1.1200000000000001</c:v>
                </c:pt>
                <c:pt idx="225">
                  <c:v>1.125</c:v>
                </c:pt>
                <c:pt idx="226">
                  <c:v>1.1299999999999999</c:v>
                </c:pt>
                <c:pt idx="227">
                  <c:v>1.135</c:v>
                </c:pt>
                <c:pt idx="228">
                  <c:v>1.1399999999999999</c:v>
                </c:pt>
                <c:pt idx="229">
                  <c:v>1.145</c:v>
                </c:pt>
                <c:pt idx="230">
                  <c:v>1.1499999999999999</c:v>
                </c:pt>
                <c:pt idx="231">
                  <c:v>1.155</c:v>
                </c:pt>
                <c:pt idx="232">
                  <c:v>1.1599999999999999</c:v>
                </c:pt>
                <c:pt idx="233">
                  <c:v>1.165</c:v>
                </c:pt>
                <c:pt idx="234">
                  <c:v>1.17</c:v>
                </c:pt>
                <c:pt idx="235">
                  <c:v>1.175</c:v>
                </c:pt>
                <c:pt idx="236">
                  <c:v>1.18</c:v>
                </c:pt>
                <c:pt idx="237">
                  <c:v>1.1850000000000001</c:v>
                </c:pt>
                <c:pt idx="238">
                  <c:v>1.19</c:v>
                </c:pt>
                <c:pt idx="239">
                  <c:v>1.1950000000000001</c:v>
                </c:pt>
                <c:pt idx="240">
                  <c:v>1.2</c:v>
                </c:pt>
                <c:pt idx="241">
                  <c:v>1.2050000000000001</c:v>
                </c:pt>
                <c:pt idx="242">
                  <c:v>1.21</c:v>
                </c:pt>
                <c:pt idx="243">
                  <c:v>1.2150000000000001</c:v>
                </c:pt>
                <c:pt idx="244">
                  <c:v>1.22</c:v>
                </c:pt>
                <c:pt idx="245">
                  <c:v>1.2250000000000001</c:v>
                </c:pt>
                <c:pt idx="246">
                  <c:v>1.23</c:v>
                </c:pt>
                <c:pt idx="247">
                  <c:v>1.2350000000000001</c:v>
                </c:pt>
                <c:pt idx="248">
                  <c:v>1.24</c:v>
                </c:pt>
                <c:pt idx="249">
                  <c:v>1.2450000000000001</c:v>
                </c:pt>
                <c:pt idx="250">
                  <c:v>1.25</c:v>
                </c:pt>
                <c:pt idx="251">
                  <c:v>1.2549999999999999</c:v>
                </c:pt>
                <c:pt idx="252">
                  <c:v>1.26</c:v>
                </c:pt>
                <c:pt idx="253">
                  <c:v>1.2649999999999999</c:v>
                </c:pt>
                <c:pt idx="254">
                  <c:v>1.27</c:v>
                </c:pt>
                <c:pt idx="255">
                  <c:v>1.2749999999999999</c:v>
                </c:pt>
                <c:pt idx="256">
                  <c:v>1.28</c:v>
                </c:pt>
                <c:pt idx="257">
                  <c:v>1.2849999999999999</c:v>
                </c:pt>
                <c:pt idx="258">
                  <c:v>1.29</c:v>
                </c:pt>
                <c:pt idx="259">
                  <c:v>1.2949999999999999</c:v>
                </c:pt>
                <c:pt idx="260">
                  <c:v>1.3</c:v>
                </c:pt>
                <c:pt idx="261">
                  <c:v>1.3049999999999999</c:v>
                </c:pt>
                <c:pt idx="262">
                  <c:v>1.31</c:v>
                </c:pt>
                <c:pt idx="263">
                  <c:v>1.3149999999999999</c:v>
                </c:pt>
                <c:pt idx="264">
                  <c:v>1.32</c:v>
                </c:pt>
                <c:pt idx="265">
                  <c:v>1.325</c:v>
                </c:pt>
                <c:pt idx="266">
                  <c:v>1.33</c:v>
                </c:pt>
                <c:pt idx="267">
                  <c:v>1.335</c:v>
                </c:pt>
                <c:pt idx="268">
                  <c:v>1.34</c:v>
                </c:pt>
                <c:pt idx="269">
                  <c:v>1.345</c:v>
                </c:pt>
                <c:pt idx="270">
                  <c:v>1.35</c:v>
                </c:pt>
                <c:pt idx="271">
                  <c:v>1.355</c:v>
                </c:pt>
                <c:pt idx="272">
                  <c:v>1.36</c:v>
                </c:pt>
                <c:pt idx="273">
                  <c:v>1.365</c:v>
                </c:pt>
                <c:pt idx="274">
                  <c:v>1.37</c:v>
                </c:pt>
                <c:pt idx="275">
                  <c:v>1.375</c:v>
                </c:pt>
                <c:pt idx="276">
                  <c:v>1.38</c:v>
                </c:pt>
                <c:pt idx="277">
                  <c:v>1.385</c:v>
                </c:pt>
                <c:pt idx="278">
                  <c:v>1.39</c:v>
                </c:pt>
                <c:pt idx="279">
                  <c:v>1.395</c:v>
                </c:pt>
                <c:pt idx="280">
                  <c:v>1.4</c:v>
                </c:pt>
                <c:pt idx="281">
                  <c:v>1.405</c:v>
                </c:pt>
                <c:pt idx="282">
                  <c:v>1.41</c:v>
                </c:pt>
                <c:pt idx="283">
                  <c:v>1.415</c:v>
                </c:pt>
                <c:pt idx="284">
                  <c:v>1.42</c:v>
                </c:pt>
                <c:pt idx="285">
                  <c:v>1.425</c:v>
                </c:pt>
                <c:pt idx="286">
                  <c:v>1.43</c:v>
                </c:pt>
                <c:pt idx="287">
                  <c:v>1.4350000000000001</c:v>
                </c:pt>
                <c:pt idx="288">
                  <c:v>1.4400000000000099</c:v>
                </c:pt>
                <c:pt idx="289">
                  <c:v>1.4450000000000001</c:v>
                </c:pt>
                <c:pt idx="290">
                  <c:v>1.4500000000000099</c:v>
                </c:pt>
                <c:pt idx="291">
                  <c:v>1.4550000000000001</c:v>
                </c:pt>
                <c:pt idx="292">
                  <c:v>1.46000000000001</c:v>
                </c:pt>
                <c:pt idx="293">
                  <c:v>1.4650000000000001</c:v>
                </c:pt>
                <c:pt idx="294">
                  <c:v>1.47000000000001</c:v>
                </c:pt>
                <c:pt idx="295">
                  <c:v>1.4750000000000001</c:v>
                </c:pt>
                <c:pt idx="296">
                  <c:v>1.48000000000001</c:v>
                </c:pt>
                <c:pt idx="297">
                  <c:v>1.4850000000000101</c:v>
                </c:pt>
                <c:pt idx="298">
                  <c:v>1.49000000000001</c:v>
                </c:pt>
                <c:pt idx="299">
                  <c:v>1.4950000000000101</c:v>
                </c:pt>
                <c:pt idx="300">
                  <c:v>1.50000000000001</c:v>
                </c:pt>
                <c:pt idx="301">
                  <c:v>1.5050000000000101</c:v>
                </c:pt>
                <c:pt idx="302">
                  <c:v>1.51000000000001</c:v>
                </c:pt>
                <c:pt idx="303">
                  <c:v>1.5150000000000099</c:v>
                </c:pt>
                <c:pt idx="304">
                  <c:v>1.52000000000001</c:v>
                </c:pt>
                <c:pt idx="305">
                  <c:v>1.5250000000000099</c:v>
                </c:pt>
                <c:pt idx="306">
                  <c:v>1.53000000000001</c:v>
                </c:pt>
                <c:pt idx="307">
                  <c:v>1.5350000000000099</c:v>
                </c:pt>
                <c:pt idx="308">
                  <c:v>1.54000000000001</c:v>
                </c:pt>
                <c:pt idx="309">
                  <c:v>1.5450000000000099</c:v>
                </c:pt>
                <c:pt idx="310">
                  <c:v>1.55000000000001</c:v>
                </c:pt>
                <c:pt idx="311">
                  <c:v>1.5550000000000099</c:v>
                </c:pt>
                <c:pt idx="312">
                  <c:v>1.56000000000001</c:v>
                </c:pt>
                <c:pt idx="313">
                  <c:v>1.5650000000000099</c:v>
                </c:pt>
                <c:pt idx="314">
                  <c:v>1.5700000000000101</c:v>
                </c:pt>
                <c:pt idx="315">
                  <c:v>1.5750000000000099</c:v>
                </c:pt>
                <c:pt idx="316">
                  <c:v>1.5800000000000101</c:v>
                </c:pt>
                <c:pt idx="317">
                  <c:v>1.58500000000001</c:v>
                </c:pt>
                <c:pt idx="318">
                  <c:v>1.5900000000000101</c:v>
                </c:pt>
                <c:pt idx="319">
                  <c:v>1.59500000000001</c:v>
                </c:pt>
                <c:pt idx="320">
                  <c:v>1.6000000000000101</c:v>
                </c:pt>
                <c:pt idx="321">
                  <c:v>1.60500000000001</c:v>
                </c:pt>
                <c:pt idx="322">
                  <c:v>1.6100000000000101</c:v>
                </c:pt>
                <c:pt idx="323">
                  <c:v>1.61500000000001</c:v>
                </c:pt>
                <c:pt idx="324">
                  <c:v>1.6200000000000101</c:v>
                </c:pt>
                <c:pt idx="325">
                  <c:v>1.62500000000001</c:v>
                </c:pt>
                <c:pt idx="326">
                  <c:v>1.6300000000000101</c:v>
                </c:pt>
                <c:pt idx="327">
                  <c:v>1.63500000000001</c:v>
                </c:pt>
                <c:pt idx="328">
                  <c:v>1.6400000000000099</c:v>
                </c:pt>
                <c:pt idx="329">
                  <c:v>1.64500000000001</c:v>
                </c:pt>
                <c:pt idx="330">
                  <c:v>1.6500000000000099</c:v>
                </c:pt>
                <c:pt idx="331">
                  <c:v>1.65500000000001</c:v>
                </c:pt>
                <c:pt idx="332">
                  <c:v>1.6600000000000099</c:v>
                </c:pt>
                <c:pt idx="333">
                  <c:v>1.66500000000001</c:v>
                </c:pt>
                <c:pt idx="334">
                  <c:v>1.6700000000000099</c:v>
                </c:pt>
                <c:pt idx="335">
                  <c:v>1.67500000000001</c:v>
                </c:pt>
                <c:pt idx="336">
                  <c:v>1.6800000000000099</c:v>
                </c:pt>
                <c:pt idx="337">
                  <c:v>1.68500000000001</c:v>
                </c:pt>
                <c:pt idx="338">
                  <c:v>1.6900000000000099</c:v>
                </c:pt>
                <c:pt idx="339">
                  <c:v>1.6950000000000101</c:v>
                </c:pt>
                <c:pt idx="340">
                  <c:v>1.7000000000000099</c:v>
                </c:pt>
                <c:pt idx="341">
                  <c:v>1.7050000000000101</c:v>
                </c:pt>
                <c:pt idx="342">
                  <c:v>1.71000000000001</c:v>
                </c:pt>
                <c:pt idx="343">
                  <c:v>1.7150000000000101</c:v>
                </c:pt>
                <c:pt idx="344">
                  <c:v>1.72000000000001</c:v>
                </c:pt>
                <c:pt idx="345">
                  <c:v>1.7250000000000101</c:v>
                </c:pt>
                <c:pt idx="346">
                  <c:v>1.73000000000001</c:v>
                </c:pt>
                <c:pt idx="347">
                  <c:v>1.7350000000000101</c:v>
                </c:pt>
                <c:pt idx="348">
                  <c:v>1.74000000000001</c:v>
                </c:pt>
                <c:pt idx="349">
                  <c:v>1.7450000000000101</c:v>
                </c:pt>
                <c:pt idx="350">
                  <c:v>1.75000000000001</c:v>
                </c:pt>
                <c:pt idx="351">
                  <c:v>1.7550000000000101</c:v>
                </c:pt>
                <c:pt idx="352">
                  <c:v>1.76000000000001</c:v>
                </c:pt>
                <c:pt idx="353">
                  <c:v>1.7650000000000099</c:v>
                </c:pt>
                <c:pt idx="354">
                  <c:v>1.77000000000001</c:v>
                </c:pt>
                <c:pt idx="355">
                  <c:v>1.7750000000000099</c:v>
                </c:pt>
                <c:pt idx="356">
                  <c:v>1.78000000000001</c:v>
                </c:pt>
                <c:pt idx="357">
                  <c:v>1.7850000000000099</c:v>
                </c:pt>
                <c:pt idx="358">
                  <c:v>1.79000000000001</c:v>
                </c:pt>
                <c:pt idx="359">
                  <c:v>1.7950000000000099</c:v>
                </c:pt>
                <c:pt idx="360">
                  <c:v>1.80000000000001</c:v>
                </c:pt>
                <c:pt idx="361">
                  <c:v>1.8050000000000099</c:v>
                </c:pt>
                <c:pt idx="362">
                  <c:v>1.81000000000001</c:v>
                </c:pt>
                <c:pt idx="363">
                  <c:v>1.8150000000000099</c:v>
                </c:pt>
                <c:pt idx="364">
                  <c:v>1.8200000000000101</c:v>
                </c:pt>
                <c:pt idx="365">
                  <c:v>1.8250000000000099</c:v>
                </c:pt>
                <c:pt idx="366">
                  <c:v>1.8300000000000101</c:v>
                </c:pt>
                <c:pt idx="367">
                  <c:v>1.83500000000001</c:v>
                </c:pt>
                <c:pt idx="368">
                  <c:v>1.8400000000000101</c:v>
                </c:pt>
                <c:pt idx="369">
                  <c:v>1.84500000000001</c:v>
                </c:pt>
                <c:pt idx="370">
                  <c:v>1.8500000000000101</c:v>
                </c:pt>
                <c:pt idx="371">
                  <c:v>1.85500000000001</c:v>
                </c:pt>
                <c:pt idx="372">
                  <c:v>1.8600000000000101</c:v>
                </c:pt>
                <c:pt idx="373">
                  <c:v>1.86500000000001</c:v>
                </c:pt>
                <c:pt idx="374">
                  <c:v>1.8700000000000101</c:v>
                </c:pt>
                <c:pt idx="375">
                  <c:v>1.87500000000002</c:v>
                </c:pt>
                <c:pt idx="376">
                  <c:v>1.8800000000000101</c:v>
                </c:pt>
                <c:pt idx="377">
                  <c:v>1.88500000000001</c:v>
                </c:pt>
                <c:pt idx="378">
                  <c:v>1.8900000000000201</c:v>
                </c:pt>
                <c:pt idx="379">
                  <c:v>1.89500000000002</c:v>
                </c:pt>
                <c:pt idx="380">
                  <c:v>1.9000000000000199</c:v>
                </c:pt>
                <c:pt idx="381">
                  <c:v>1.90500000000001</c:v>
                </c:pt>
                <c:pt idx="382">
                  <c:v>1.9100000000000199</c:v>
                </c:pt>
                <c:pt idx="383">
                  <c:v>1.91500000000002</c:v>
                </c:pt>
                <c:pt idx="384">
                  <c:v>1.9200000000000199</c:v>
                </c:pt>
                <c:pt idx="385">
                  <c:v>1.92500000000002</c:v>
                </c:pt>
                <c:pt idx="386">
                  <c:v>1.9300000000000199</c:v>
                </c:pt>
                <c:pt idx="387">
                  <c:v>1.93500000000002</c:v>
                </c:pt>
                <c:pt idx="388">
                  <c:v>1.9400000000000199</c:v>
                </c:pt>
                <c:pt idx="389">
                  <c:v>1.94500000000002</c:v>
                </c:pt>
                <c:pt idx="390">
                  <c:v>1.9500000000000199</c:v>
                </c:pt>
                <c:pt idx="391">
                  <c:v>1.9550000000000201</c:v>
                </c:pt>
                <c:pt idx="392">
                  <c:v>1.9600000000000199</c:v>
                </c:pt>
                <c:pt idx="393">
                  <c:v>1.9650000000000201</c:v>
                </c:pt>
                <c:pt idx="394">
                  <c:v>1.97000000000002</c:v>
                </c:pt>
                <c:pt idx="395">
                  <c:v>1.9750000000000201</c:v>
                </c:pt>
                <c:pt idx="396">
                  <c:v>1.98000000000002</c:v>
                </c:pt>
                <c:pt idx="397">
                  <c:v>1.9850000000000201</c:v>
                </c:pt>
                <c:pt idx="398">
                  <c:v>1.99000000000002</c:v>
                </c:pt>
                <c:pt idx="399">
                  <c:v>1.9950000000000201</c:v>
                </c:pt>
                <c:pt idx="400">
                  <c:v>2.00000000000002</c:v>
                </c:pt>
                <c:pt idx="401">
                  <c:v>2.0050000000000199</c:v>
                </c:pt>
                <c:pt idx="402">
                  <c:v>2.0100000000000202</c:v>
                </c:pt>
                <c:pt idx="403">
                  <c:v>2.0150000000000201</c:v>
                </c:pt>
                <c:pt idx="404">
                  <c:v>2.02000000000002</c:v>
                </c:pt>
                <c:pt idx="405">
                  <c:v>2.0250000000000199</c:v>
                </c:pt>
                <c:pt idx="406">
                  <c:v>2.0300000000000198</c:v>
                </c:pt>
                <c:pt idx="407">
                  <c:v>2.0350000000000201</c:v>
                </c:pt>
                <c:pt idx="408">
                  <c:v>2.04000000000002</c:v>
                </c:pt>
                <c:pt idx="409">
                  <c:v>2.0450000000000199</c:v>
                </c:pt>
                <c:pt idx="410">
                  <c:v>2.0500000000000198</c:v>
                </c:pt>
                <c:pt idx="411">
                  <c:v>2.0550000000000201</c:v>
                </c:pt>
                <c:pt idx="412">
                  <c:v>2.06000000000002</c:v>
                </c:pt>
                <c:pt idx="413">
                  <c:v>2.0650000000000199</c:v>
                </c:pt>
                <c:pt idx="414">
                  <c:v>2.0700000000000198</c:v>
                </c:pt>
                <c:pt idx="415">
                  <c:v>2.0750000000000202</c:v>
                </c:pt>
                <c:pt idx="416">
                  <c:v>2.0800000000000201</c:v>
                </c:pt>
                <c:pt idx="417">
                  <c:v>2.0850000000000199</c:v>
                </c:pt>
                <c:pt idx="418">
                  <c:v>2.0900000000000198</c:v>
                </c:pt>
                <c:pt idx="419">
                  <c:v>2.0950000000000202</c:v>
                </c:pt>
                <c:pt idx="420">
                  <c:v>2.1000000000000201</c:v>
                </c:pt>
                <c:pt idx="421">
                  <c:v>2.10500000000002</c:v>
                </c:pt>
                <c:pt idx="422">
                  <c:v>2.1100000000000199</c:v>
                </c:pt>
                <c:pt idx="423">
                  <c:v>2.1150000000000202</c:v>
                </c:pt>
                <c:pt idx="424">
                  <c:v>2.1200000000000201</c:v>
                </c:pt>
                <c:pt idx="425">
                  <c:v>2.12500000000002</c:v>
                </c:pt>
                <c:pt idx="426">
                  <c:v>2.1300000000000199</c:v>
                </c:pt>
                <c:pt idx="427">
                  <c:v>2.1350000000000202</c:v>
                </c:pt>
                <c:pt idx="428">
                  <c:v>2.1400000000000201</c:v>
                </c:pt>
                <c:pt idx="429">
                  <c:v>2.14500000000002</c:v>
                </c:pt>
                <c:pt idx="430">
                  <c:v>2.1500000000000199</c:v>
                </c:pt>
                <c:pt idx="431">
                  <c:v>2.1550000000000198</c:v>
                </c:pt>
                <c:pt idx="432">
                  <c:v>2.1600000000000201</c:v>
                </c:pt>
                <c:pt idx="433">
                  <c:v>2.16500000000002</c:v>
                </c:pt>
                <c:pt idx="434">
                  <c:v>2.1700000000000199</c:v>
                </c:pt>
                <c:pt idx="435">
                  <c:v>2.1750000000000198</c:v>
                </c:pt>
                <c:pt idx="436">
                  <c:v>2.1800000000000201</c:v>
                </c:pt>
                <c:pt idx="437">
                  <c:v>2.18500000000002</c:v>
                </c:pt>
                <c:pt idx="438">
                  <c:v>2.1900000000000199</c:v>
                </c:pt>
                <c:pt idx="439">
                  <c:v>2.1950000000000198</c:v>
                </c:pt>
                <c:pt idx="440">
                  <c:v>2.2000000000000202</c:v>
                </c:pt>
                <c:pt idx="441">
                  <c:v>2.2050000000000201</c:v>
                </c:pt>
                <c:pt idx="442">
                  <c:v>2.2100000000000199</c:v>
                </c:pt>
                <c:pt idx="443">
                  <c:v>2.2150000000000198</c:v>
                </c:pt>
                <c:pt idx="444">
                  <c:v>2.2200000000000202</c:v>
                </c:pt>
                <c:pt idx="445">
                  <c:v>2.2250000000000201</c:v>
                </c:pt>
                <c:pt idx="446">
                  <c:v>2.23000000000002</c:v>
                </c:pt>
                <c:pt idx="447">
                  <c:v>2.2350000000000199</c:v>
                </c:pt>
                <c:pt idx="448">
                  <c:v>2.2400000000000202</c:v>
                </c:pt>
                <c:pt idx="449">
                  <c:v>2.2450000000000201</c:v>
                </c:pt>
                <c:pt idx="450">
                  <c:v>2.25000000000002</c:v>
                </c:pt>
                <c:pt idx="451">
                  <c:v>2.2550000000000199</c:v>
                </c:pt>
                <c:pt idx="452">
                  <c:v>2.2600000000000202</c:v>
                </c:pt>
                <c:pt idx="453">
                  <c:v>2.2650000000000201</c:v>
                </c:pt>
                <c:pt idx="454">
                  <c:v>2.27000000000002</c:v>
                </c:pt>
                <c:pt idx="455">
                  <c:v>2.2750000000000199</c:v>
                </c:pt>
                <c:pt idx="456">
                  <c:v>2.2800000000000198</c:v>
                </c:pt>
                <c:pt idx="457">
                  <c:v>2.2850000000000201</c:v>
                </c:pt>
                <c:pt idx="458">
                  <c:v>2.29000000000002</c:v>
                </c:pt>
                <c:pt idx="459">
                  <c:v>2.2950000000000199</c:v>
                </c:pt>
                <c:pt idx="460">
                  <c:v>2.3000000000000198</c:v>
                </c:pt>
                <c:pt idx="461">
                  <c:v>2.3050000000000201</c:v>
                </c:pt>
                <c:pt idx="462">
                  <c:v>2.31000000000002</c:v>
                </c:pt>
                <c:pt idx="463">
                  <c:v>2.3150000000000199</c:v>
                </c:pt>
                <c:pt idx="464">
                  <c:v>2.3200000000000198</c:v>
                </c:pt>
                <c:pt idx="465">
                  <c:v>2.3250000000000299</c:v>
                </c:pt>
                <c:pt idx="466">
                  <c:v>2.3300000000000298</c:v>
                </c:pt>
                <c:pt idx="467">
                  <c:v>2.3350000000000302</c:v>
                </c:pt>
                <c:pt idx="468">
                  <c:v>2.3400000000000301</c:v>
                </c:pt>
                <c:pt idx="469">
                  <c:v>2.3450000000000299</c:v>
                </c:pt>
                <c:pt idx="470">
                  <c:v>2.3500000000000298</c:v>
                </c:pt>
                <c:pt idx="471">
                  <c:v>2.3550000000000302</c:v>
                </c:pt>
                <c:pt idx="472">
                  <c:v>2.3600000000000301</c:v>
                </c:pt>
                <c:pt idx="473">
                  <c:v>2.36500000000003</c:v>
                </c:pt>
                <c:pt idx="474">
                  <c:v>2.3700000000000299</c:v>
                </c:pt>
                <c:pt idx="475">
                  <c:v>2.3750000000000302</c:v>
                </c:pt>
                <c:pt idx="476">
                  <c:v>2.3800000000000301</c:v>
                </c:pt>
                <c:pt idx="477">
                  <c:v>2.38500000000003</c:v>
                </c:pt>
                <c:pt idx="478">
                  <c:v>2.3900000000000299</c:v>
                </c:pt>
                <c:pt idx="479">
                  <c:v>2.3950000000000302</c:v>
                </c:pt>
                <c:pt idx="480">
                  <c:v>2.4000000000000301</c:v>
                </c:pt>
                <c:pt idx="481">
                  <c:v>2.40500000000003</c:v>
                </c:pt>
                <c:pt idx="482">
                  <c:v>2.4100000000000299</c:v>
                </c:pt>
                <c:pt idx="483">
                  <c:v>2.4150000000000298</c:v>
                </c:pt>
                <c:pt idx="484">
                  <c:v>2.4200000000000301</c:v>
                </c:pt>
                <c:pt idx="485">
                  <c:v>2.42500000000003</c:v>
                </c:pt>
                <c:pt idx="486">
                  <c:v>2.4300000000000299</c:v>
                </c:pt>
                <c:pt idx="487">
                  <c:v>2.4350000000000298</c:v>
                </c:pt>
                <c:pt idx="488">
                  <c:v>2.4400000000000301</c:v>
                </c:pt>
                <c:pt idx="489">
                  <c:v>2.44500000000003</c:v>
                </c:pt>
                <c:pt idx="490">
                  <c:v>2.4500000000000299</c:v>
                </c:pt>
                <c:pt idx="491">
                  <c:v>2.4550000000000298</c:v>
                </c:pt>
                <c:pt idx="492">
                  <c:v>2.4600000000000302</c:v>
                </c:pt>
                <c:pt idx="493">
                  <c:v>2.4650000000000301</c:v>
                </c:pt>
                <c:pt idx="494">
                  <c:v>2.4700000000000299</c:v>
                </c:pt>
                <c:pt idx="495">
                  <c:v>2.4750000000000298</c:v>
                </c:pt>
                <c:pt idx="496">
                  <c:v>2.4800000000000302</c:v>
                </c:pt>
                <c:pt idx="497">
                  <c:v>2.4850000000000301</c:v>
                </c:pt>
                <c:pt idx="498">
                  <c:v>2.49000000000003</c:v>
                </c:pt>
                <c:pt idx="499">
                  <c:v>2.4950000000000299</c:v>
                </c:pt>
                <c:pt idx="500">
                  <c:v>2.5000000000000302</c:v>
                </c:pt>
                <c:pt idx="501">
                  <c:v>2.5050000000000301</c:v>
                </c:pt>
                <c:pt idx="502">
                  <c:v>2.51000000000003</c:v>
                </c:pt>
                <c:pt idx="503">
                  <c:v>2.5150000000000299</c:v>
                </c:pt>
                <c:pt idx="504">
                  <c:v>2.5200000000000302</c:v>
                </c:pt>
                <c:pt idx="505">
                  <c:v>2.5250000000000301</c:v>
                </c:pt>
                <c:pt idx="506">
                  <c:v>2.53000000000003</c:v>
                </c:pt>
                <c:pt idx="507">
                  <c:v>2.5350000000000299</c:v>
                </c:pt>
                <c:pt idx="508">
                  <c:v>2.5400000000000298</c:v>
                </c:pt>
                <c:pt idx="509">
                  <c:v>2.5450000000000301</c:v>
                </c:pt>
                <c:pt idx="510">
                  <c:v>2.55000000000003</c:v>
                </c:pt>
                <c:pt idx="511">
                  <c:v>2.5550000000000299</c:v>
                </c:pt>
                <c:pt idx="512">
                  <c:v>2.5600000000000298</c:v>
                </c:pt>
                <c:pt idx="513">
                  <c:v>2.5650000000000301</c:v>
                </c:pt>
                <c:pt idx="514">
                  <c:v>2.57000000000003</c:v>
                </c:pt>
                <c:pt idx="515">
                  <c:v>2.5750000000000299</c:v>
                </c:pt>
                <c:pt idx="516">
                  <c:v>2.5800000000000298</c:v>
                </c:pt>
                <c:pt idx="517">
                  <c:v>2.5850000000000302</c:v>
                </c:pt>
                <c:pt idx="518">
                  <c:v>2.5900000000000301</c:v>
                </c:pt>
                <c:pt idx="519">
                  <c:v>2.5950000000000299</c:v>
                </c:pt>
                <c:pt idx="520">
                  <c:v>2.6000000000000298</c:v>
                </c:pt>
                <c:pt idx="521">
                  <c:v>2.6050000000000302</c:v>
                </c:pt>
                <c:pt idx="522">
                  <c:v>2.6100000000000301</c:v>
                </c:pt>
                <c:pt idx="523">
                  <c:v>2.61500000000003</c:v>
                </c:pt>
                <c:pt idx="524">
                  <c:v>2.6200000000000299</c:v>
                </c:pt>
                <c:pt idx="525">
                  <c:v>2.6250000000000302</c:v>
                </c:pt>
                <c:pt idx="526">
                  <c:v>2.6300000000000301</c:v>
                </c:pt>
                <c:pt idx="527">
                  <c:v>2.63500000000003</c:v>
                </c:pt>
                <c:pt idx="528">
                  <c:v>2.6400000000000299</c:v>
                </c:pt>
                <c:pt idx="529">
                  <c:v>2.6450000000000302</c:v>
                </c:pt>
                <c:pt idx="530">
                  <c:v>2.6500000000000301</c:v>
                </c:pt>
                <c:pt idx="531">
                  <c:v>2.65500000000003</c:v>
                </c:pt>
                <c:pt idx="532">
                  <c:v>2.6600000000000299</c:v>
                </c:pt>
                <c:pt idx="533">
                  <c:v>2.6650000000000298</c:v>
                </c:pt>
                <c:pt idx="534">
                  <c:v>2.6700000000000301</c:v>
                </c:pt>
                <c:pt idx="535">
                  <c:v>2.67500000000003</c:v>
                </c:pt>
                <c:pt idx="536">
                  <c:v>2.6800000000000299</c:v>
                </c:pt>
                <c:pt idx="537">
                  <c:v>2.6850000000000298</c:v>
                </c:pt>
                <c:pt idx="538">
                  <c:v>2.6900000000000301</c:v>
                </c:pt>
                <c:pt idx="539">
                  <c:v>2.69500000000003</c:v>
                </c:pt>
                <c:pt idx="540">
                  <c:v>2.7000000000000299</c:v>
                </c:pt>
                <c:pt idx="541">
                  <c:v>2.7050000000000201</c:v>
                </c:pt>
                <c:pt idx="542">
                  <c:v>2.7100000000000199</c:v>
                </c:pt>
                <c:pt idx="543">
                  <c:v>2.7150000000000301</c:v>
                </c:pt>
                <c:pt idx="544">
                  <c:v>2.7200000000000299</c:v>
                </c:pt>
                <c:pt idx="545">
                  <c:v>2.7250000000000201</c:v>
                </c:pt>
                <c:pt idx="546">
                  <c:v>2.73000000000002</c:v>
                </c:pt>
                <c:pt idx="547">
                  <c:v>2.7350000000000301</c:v>
                </c:pt>
                <c:pt idx="548">
                  <c:v>2.74000000000003</c:v>
                </c:pt>
                <c:pt idx="549">
                  <c:v>2.7450000000000201</c:v>
                </c:pt>
                <c:pt idx="550">
                  <c:v>2.75000000000002</c:v>
                </c:pt>
                <c:pt idx="551">
                  <c:v>2.7550000000000199</c:v>
                </c:pt>
                <c:pt idx="552">
                  <c:v>2.7600000000000202</c:v>
                </c:pt>
                <c:pt idx="553">
                  <c:v>2.7650000000000201</c:v>
                </c:pt>
                <c:pt idx="554">
                  <c:v>2.77000000000002</c:v>
                </c:pt>
                <c:pt idx="555">
                  <c:v>2.7750000000000199</c:v>
                </c:pt>
                <c:pt idx="556">
                  <c:v>2.7800000000000198</c:v>
                </c:pt>
                <c:pt idx="557">
                  <c:v>2.7850000000000201</c:v>
                </c:pt>
                <c:pt idx="558">
                  <c:v>2.79000000000002</c:v>
                </c:pt>
                <c:pt idx="559">
                  <c:v>2.7950000000000199</c:v>
                </c:pt>
                <c:pt idx="560">
                  <c:v>2.8000000000000198</c:v>
                </c:pt>
                <c:pt idx="561">
                  <c:v>2.8050000000000201</c:v>
                </c:pt>
                <c:pt idx="562">
                  <c:v>2.81000000000002</c:v>
                </c:pt>
                <c:pt idx="563">
                  <c:v>2.8150000000000199</c:v>
                </c:pt>
                <c:pt idx="564">
                  <c:v>2.8200000000000198</c:v>
                </c:pt>
                <c:pt idx="565">
                  <c:v>2.8250000000000202</c:v>
                </c:pt>
                <c:pt idx="566">
                  <c:v>2.8300000000000201</c:v>
                </c:pt>
                <c:pt idx="567">
                  <c:v>2.8350000000000199</c:v>
                </c:pt>
                <c:pt idx="568">
                  <c:v>2.8400000000000198</c:v>
                </c:pt>
                <c:pt idx="569">
                  <c:v>2.8450000000000202</c:v>
                </c:pt>
                <c:pt idx="570">
                  <c:v>2.8500000000000201</c:v>
                </c:pt>
                <c:pt idx="571">
                  <c:v>2.85500000000002</c:v>
                </c:pt>
                <c:pt idx="572">
                  <c:v>2.8600000000000199</c:v>
                </c:pt>
                <c:pt idx="573">
                  <c:v>2.8650000000000202</c:v>
                </c:pt>
                <c:pt idx="574">
                  <c:v>2.8700000000000201</c:v>
                </c:pt>
                <c:pt idx="575">
                  <c:v>2.87500000000002</c:v>
                </c:pt>
                <c:pt idx="576">
                  <c:v>2.8800000000000199</c:v>
                </c:pt>
                <c:pt idx="577">
                  <c:v>2.8850000000000202</c:v>
                </c:pt>
                <c:pt idx="578">
                  <c:v>2.8900000000000201</c:v>
                </c:pt>
                <c:pt idx="579">
                  <c:v>2.89500000000002</c:v>
                </c:pt>
                <c:pt idx="580">
                  <c:v>2.9000000000000199</c:v>
                </c:pt>
                <c:pt idx="581">
                  <c:v>2.9050000000000198</c:v>
                </c:pt>
                <c:pt idx="582">
                  <c:v>2.9100000000000201</c:v>
                </c:pt>
                <c:pt idx="583">
                  <c:v>2.91500000000002</c:v>
                </c:pt>
                <c:pt idx="584">
                  <c:v>2.9200000000000199</c:v>
                </c:pt>
                <c:pt idx="585">
                  <c:v>2.9250000000000198</c:v>
                </c:pt>
                <c:pt idx="586">
                  <c:v>2.9300000000000201</c:v>
                </c:pt>
                <c:pt idx="587">
                  <c:v>2.93500000000002</c:v>
                </c:pt>
                <c:pt idx="588">
                  <c:v>2.9400000000000199</c:v>
                </c:pt>
                <c:pt idx="589">
                  <c:v>2.9450000000000198</c:v>
                </c:pt>
                <c:pt idx="590">
                  <c:v>2.9500000000000202</c:v>
                </c:pt>
                <c:pt idx="591">
                  <c:v>2.9550000000000201</c:v>
                </c:pt>
                <c:pt idx="592">
                  <c:v>2.9600000000000199</c:v>
                </c:pt>
                <c:pt idx="593">
                  <c:v>2.9650000000000198</c:v>
                </c:pt>
                <c:pt idx="594">
                  <c:v>2.9700000000000202</c:v>
                </c:pt>
                <c:pt idx="595">
                  <c:v>2.9750000000000201</c:v>
                </c:pt>
                <c:pt idx="596">
                  <c:v>2.98000000000002</c:v>
                </c:pt>
                <c:pt idx="597">
                  <c:v>2.9850000000000199</c:v>
                </c:pt>
                <c:pt idx="598">
                  <c:v>2.9900000000000202</c:v>
                </c:pt>
                <c:pt idx="599">
                  <c:v>2.9950000000000201</c:v>
                </c:pt>
                <c:pt idx="600">
                  <c:v>3.00000000000002</c:v>
                </c:pt>
                <c:pt idx="601">
                  <c:v>3.0050000000000199</c:v>
                </c:pt>
                <c:pt idx="602">
                  <c:v>3.0100000000000202</c:v>
                </c:pt>
                <c:pt idx="603">
                  <c:v>3.0150000000000201</c:v>
                </c:pt>
                <c:pt idx="604">
                  <c:v>3.02000000000002</c:v>
                </c:pt>
                <c:pt idx="605">
                  <c:v>3.0250000000000199</c:v>
                </c:pt>
                <c:pt idx="606">
                  <c:v>3.0300000000000198</c:v>
                </c:pt>
                <c:pt idx="607">
                  <c:v>3.0350000000000201</c:v>
                </c:pt>
                <c:pt idx="608">
                  <c:v>3.04000000000002</c:v>
                </c:pt>
                <c:pt idx="609">
                  <c:v>3.0450000000000199</c:v>
                </c:pt>
                <c:pt idx="610">
                  <c:v>3.0500000000000198</c:v>
                </c:pt>
                <c:pt idx="611">
                  <c:v>3.0550000000000201</c:v>
                </c:pt>
                <c:pt idx="612">
                  <c:v>3.06000000000002</c:v>
                </c:pt>
                <c:pt idx="613">
                  <c:v>3.0650000000000199</c:v>
                </c:pt>
                <c:pt idx="614">
                  <c:v>3.0700000000000198</c:v>
                </c:pt>
                <c:pt idx="615">
                  <c:v>3.0750000000000202</c:v>
                </c:pt>
                <c:pt idx="616">
                  <c:v>3.0800000000000201</c:v>
                </c:pt>
                <c:pt idx="617">
                  <c:v>3.0850000000000199</c:v>
                </c:pt>
                <c:pt idx="618">
                  <c:v>3.0900000000000198</c:v>
                </c:pt>
                <c:pt idx="619">
                  <c:v>3.0950000000000202</c:v>
                </c:pt>
                <c:pt idx="620">
                  <c:v>3.1000000000000201</c:v>
                </c:pt>
                <c:pt idx="621">
                  <c:v>3.10500000000002</c:v>
                </c:pt>
                <c:pt idx="622">
                  <c:v>3.1100000000000199</c:v>
                </c:pt>
                <c:pt idx="623">
                  <c:v>3.1150000000000202</c:v>
                </c:pt>
                <c:pt idx="624">
                  <c:v>3.1200000000000201</c:v>
                </c:pt>
                <c:pt idx="625">
                  <c:v>3.12500000000002</c:v>
                </c:pt>
                <c:pt idx="626">
                  <c:v>3.1300000000000199</c:v>
                </c:pt>
                <c:pt idx="627">
                  <c:v>3.1350000000000202</c:v>
                </c:pt>
                <c:pt idx="628">
                  <c:v>3.1400000000000201</c:v>
                </c:pt>
                <c:pt idx="629">
                  <c:v>3.14500000000002</c:v>
                </c:pt>
                <c:pt idx="630">
                  <c:v>3.1500000000000199</c:v>
                </c:pt>
                <c:pt idx="631">
                  <c:v>3.1550000000000198</c:v>
                </c:pt>
                <c:pt idx="632">
                  <c:v>3.1600000000000201</c:v>
                </c:pt>
                <c:pt idx="633">
                  <c:v>3.16500000000002</c:v>
                </c:pt>
                <c:pt idx="634">
                  <c:v>3.1700000000000199</c:v>
                </c:pt>
                <c:pt idx="635">
                  <c:v>3.17500000000001</c:v>
                </c:pt>
                <c:pt idx="636">
                  <c:v>3.1800000000000099</c:v>
                </c:pt>
                <c:pt idx="637">
                  <c:v>3.1850000000000098</c:v>
                </c:pt>
                <c:pt idx="638">
                  <c:v>3.1900000000000199</c:v>
                </c:pt>
                <c:pt idx="639">
                  <c:v>3.1950000000000101</c:v>
                </c:pt>
                <c:pt idx="640">
                  <c:v>3.2000000000000099</c:v>
                </c:pt>
                <c:pt idx="641">
                  <c:v>3.2050000000000201</c:v>
                </c:pt>
                <c:pt idx="642">
                  <c:v>3.2100000000000199</c:v>
                </c:pt>
                <c:pt idx="643">
                  <c:v>3.2150000000000101</c:v>
                </c:pt>
                <c:pt idx="644">
                  <c:v>3.22000000000001</c:v>
                </c:pt>
                <c:pt idx="645">
                  <c:v>3.2250000000000099</c:v>
                </c:pt>
                <c:pt idx="646">
                  <c:v>3.2300000000000102</c:v>
                </c:pt>
                <c:pt idx="647">
                  <c:v>3.2350000000000101</c:v>
                </c:pt>
                <c:pt idx="648">
                  <c:v>3.24000000000001</c:v>
                </c:pt>
                <c:pt idx="649">
                  <c:v>3.2450000000000099</c:v>
                </c:pt>
                <c:pt idx="650">
                  <c:v>3.2500000000000102</c:v>
                </c:pt>
                <c:pt idx="651">
                  <c:v>3.2550000000000101</c:v>
                </c:pt>
                <c:pt idx="652">
                  <c:v>3.26000000000001</c:v>
                </c:pt>
                <c:pt idx="653">
                  <c:v>3.2650000000000099</c:v>
                </c:pt>
                <c:pt idx="654">
                  <c:v>3.2700000000000098</c:v>
                </c:pt>
                <c:pt idx="655">
                  <c:v>3.2750000000000101</c:v>
                </c:pt>
                <c:pt idx="656">
                  <c:v>3.28000000000001</c:v>
                </c:pt>
                <c:pt idx="657">
                  <c:v>3.2850000000000099</c:v>
                </c:pt>
                <c:pt idx="658">
                  <c:v>3.2900000000000098</c:v>
                </c:pt>
                <c:pt idx="659">
                  <c:v>3.2950000000000101</c:v>
                </c:pt>
                <c:pt idx="660">
                  <c:v>3.30000000000001</c:v>
                </c:pt>
                <c:pt idx="661">
                  <c:v>3.3050000000000099</c:v>
                </c:pt>
                <c:pt idx="662">
                  <c:v>3.3100000000000098</c:v>
                </c:pt>
                <c:pt idx="663">
                  <c:v>3.3150000000000102</c:v>
                </c:pt>
                <c:pt idx="664">
                  <c:v>3.3200000000000101</c:v>
                </c:pt>
                <c:pt idx="665">
                  <c:v>3.3250000000000099</c:v>
                </c:pt>
                <c:pt idx="666">
                  <c:v>3.3300000000000098</c:v>
                </c:pt>
                <c:pt idx="667">
                  <c:v>3.3350000000000102</c:v>
                </c:pt>
                <c:pt idx="668">
                  <c:v>3.3400000000000101</c:v>
                </c:pt>
                <c:pt idx="669">
                  <c:v>3.34500000000001</c:v>
                </c:pt>
                <c:pt idx="670">
                  <c:v>3.3500000000000099</c:v>
                </c:pt>
                <c:pt idx="671">
                  <c:v>3.3550000000000102</c:v>
                </c:pt>
                <c:pt idx="672">
                  <c:v>3.3600000000000101</c:v>
                </c:pt>
                <c:pt idx="673">
                  <c:v>3.36500000000001</c:v>
                </c:pt>
                <c:pt idx="674">
                  <c:v>3.3700000000000099</c:v>
                </c:pt>
                <c:pt idx="675">
                  <c:v>3.3750000000000102</c:v>
                </c:pt>
                <c:pt idx="676">
                  <c:v>3.3800000000000101</c:v>
                </c:pt>
                <c:pt idx="677">
                  <c:v>3.38500000000001</c:v>
                </c:pt>
                <c:pt idx="678">
                  <c:v>3.3900000000000099</c:v>
                </c:pt>
                <c:pt idx="679">
                  <c:v>3.3950000000000098</c:v>
                </c:pt>
                <c:pt idx="680">
                  <c:v>3.4000000000000101</c:v>
                </c:pt>
                <c:pt idx="681">
                  <c:v>3.40500000000001</c:v>
                </c:pt>
                <c:pt idx="682">
                  <c:v>3.4100000000000099</c:v>
                </c:pt>
                <c:pt idx="683">
                  <c:v>3.4150000000000098</c:v>
                </c:pt>
                <c:pt idx="684">
                  <c:v>3.4200000000000101</c:v>
                </c:pt>
                <c:pt idx="685">
                  <c:v>3.42500000000001</c:v>
                </c:pt>
                <c:pt idx="686">
                  <c:v>3.4300000000000099</c:v>
                </c:pt>
                <c:pt idx="687">
                  <c:v>3.4350000000000098</c:v>
                </c:pt>
                <c:pt idx="688">
                  <c:v>3.4400000000000102</c:v>
                </c:pt>
                <c:pt idx="689">
                  <c:v>3.4450000000000101</c:v>
                </c:pt>
                <c:pt idx="690">
                  <c:v>3.4500000000000099</c:v>
                </c:pt>
                <c:pt idx="691">
                  <c:v>3.4550000000000098</c:v>
                </c:pt>
                <c:pt idx="692">
                  <c:v>3.4600000000000102</c:v>
                </c:pt>
                <c:pt idx="693">
                  <c:v>3.4650000000000101</c:v>
                </c:pt>
                <c:pt idx="694">
                  <c:v>3.47000000000001</c:v>
                </c:pt>
                <c:pt idx="695">
                  <c:v>3.4750000000000099</c:v>
                </c:pt>
                <c:pt idx="696">
                  <c:v>3.4800000000000102</c:v>
                </c:pt>
                <c:pt idx="697">
                  <c:v>3.4850000000000101</c:v>
                </c:pt>
                <c:pt idx="698">
                  <c:v>3.49000000000001</c:v>
                </c:pt>
                <c:pt idx="699">
                  <c:v>3.4950000000000099</c:v>
                </c:pt>
                <c:pt idx="700">
                  <c:v>3.5000000000000102</c:v>
                </c:pt>
                <c:pt idx="701">
                  <c:v>3.5050000000000101</c:v>
                </c:pt>
                <c:pt idx="702">
                  <c:v>3.51000000000001</c:v>
                </c:pt>
                <c:pt idx="703">
                  <c:v>3.5150000000000099</c:v>
                </c:pt>
                <c:pt idx="704">
                  <c:v>3.5200000000000098</c:v>
                </c:pt>
                <c:pt idx="705">
                  <c:v>3.5250000000000101</c:v>
                </c:pt>
                <c:pt idx="706">
                  <c:v>3.53000000000001</c:v>
                </c:pt>
                <c:pt idx="707">
                  <c:v>3.5350000000000099</c:v>
                </c:pt>
                <c:pt idx="708">
                  <c:v>3.5400000000000098</c:v>
                </c:pt>
                <c:pt idx="709">
                  <c:v>3.5450000000000101</c:v>
                </c:pt>
                <c:pt idx="710">
                  <c:v>3.55000000000001</c:v>
                </c:pt>
                <c:pt idx="711">
                  <c:v>3.5550000000000099</c:v>
                </c:pt>
                <c:pt idx="712">
                  <c:v>3.5600000000000098</c:v>
                </c:pt>
                <c:pt idx="713">
                  <c:v>3.5650000000000102</c:v>
                </c:pt>
                <c:pt idx="714">
                  <c:v>3.5700000000000101</c:v>
                </c:pt>
                <c:pt idx="715">
                  <c:v>3.5750000000000099</c:v>
                </c:pt>
                <c:pt idx="716">
                  <c:v>3.5800000000000098</c:v>
                </c:pt>
                <c:pt idx="717">
                  <c:v>3.5850000000000102</c:v>
                </c:pt>
                <c:pt idx="718">
                  <c:v>3.5900000000000101</c:v>
                </c:pt>
                <c:pt idx="719">
                  <c:v>3.59500000000001</c:v>
                </c:pt>
                <c:pt idx="720">
                  <c:v>3.6000000000000099</c:v>
                </c:pt>
                <c:pt idx="721">
                  <c:v>3.6050000000000102</c:v>
                </c:pt>
                <c:pt idx="722">
                  <c:v>3.6100000000000101</c:v>
                </c:pt>
                <c:pt idx="723">
                  <c:v>3.61500000000001</c:v>
                </c:pt>
                <c:pt idx="724">
                  <c:v>3.6200000000000099</c:v>
                </c:pt>
                <c:pt idx="725">
                  <c:v>3.6250000000000102</c:v>
                </c:pt>
                <c:pt idx="726">
                  <c:v>3.6300000000000101</c:v>
                </c:pt>
                <c:pt idx="727">
                  <c:v>3.63500000000001</c:v>
                </c:pt>
                <c:pt idx="728">
                  <c:v>3.6400000000000099</c:v>
                </c:pt>
                <c:pt idx="729">
                  <c:v>3.6450000000000098</c:v>
                </c:pt>
                <c:pt idx="730">
                  <c:v>3.6500000000000101</c:v>
                </c:pt>
                <c:pt idx="731">
                  <c:v>3.65500000000001</c:v>
                </c:pt>
                <c:pt idx="732">
                  <c:v>3.6600000000000099</c:v>
                </c:pt>
                <c:pt idx="733">
                  <c:v>3.665</c:v>
                </c:pt>
                <c:pt idx="734">
                  <c:v>3.67</c:v>
                </c:pt>
                <c:pt idx="735">
                  <c:v>3.6749999999999998</c:v>
                </c:pt>
                <c:pt idx="736">
                  <c:v>3.68</c:v>
                </c:pt>
                <c:pt idx="737">
                  <c:v>3.6850000000000001</c:v>
                </c:pt>
                <c:pt idx="738">
                  <c:v>3.69</c:v>
                </c:pt>
                <c:pt idx="739">
                  <c:v>3.6949999999999998</c:v>
                </c:pt>
                <c:pt idx="740">
                  <c:v>3.7</c:v>
                </c:pt>
                <c:pt idx="741">
                  <c:v>3.7050000000000001</c:v>
                </c:pt>
                <c:pt idx="742">
                  <c:v>3.71</c:v>
                </c:pt>
                <c:pt idx="743">
                  <c:v>3.7149999999999999</c:v>
                </c:pt>
                <c:pt idx="744">
                  <c:v>3.72</c:v>
                </c:pt>
                <c:pt idx="745">
                  <c:v>3.7250000000000001</c:v>
                </c:pt>
                <c:pt idx="746">
                  <c:v>3.73</c:v>
                </c:pt>
                <c:pt idx="747">
                  <c:v>3.7349999999999999</c:v>
                </c:pt>
                <c:pt idx="748">
                  <c:v>3.74</c:v>
                </c:pt>
                <c:pt idx="749">
                  <c:v>3.7450000000000001</c:v>
                </c:pt>
                <c:pt idx="750">
                  <c:v>3.75</c:v>
                </c:pt>
                <c:pt idx="751">
                  <c:v>3.7549999999999999</c:v>
                </c:pt>
                <c:pt idx="752">
                  <c:v>3.76</c:v>
                </c:pt>
                <c:pt idx="753">
                  <c:v>3.7650000000000001</c:v>
                </c:pt>
                <c:pt idx="754">
                  <c:v>3.77</c:v>
                </c:pt>
                <c:pt idx="755">
                  <c:v>3.7749999999999999</c:v>
                </c:pt>
                <c:pt idx="756">
                  <c:v>3.78</c:v>
                </c:pt>
                <c:pt idx="757">
                  <c:v>3.7850000000000001</c:v>
                </c:pt>
                <c:pt idx="758">
                  <c:v>3.79</c:v>
                </c:pt>
                <c:pt idx="759">
                  <c:v>3.7949999999999999</c:v>
                </c:pt>
                <c:pt idx="760">
                  <c:v>3.8</c:v>
                </c:pt>
                <c:pt idx="761">
                  <c:v>3.8050000000000002</c:v>
                </c:pt>
                <c:pt idx="762">
                  <c:v>3.81</c:v>
                </c:pt>
                <c:pt idx="763">
                  <c:v>3.8149999999999999</c:v>
                </c:pt>
                <c:pt idx="764">
                  <c:v>3.82</c:v>
                </c:pt>
                <c:pt idx="765">
                  <c:v>3.8250000000000002</c:v>
                </c:pt>
                <c:pt idx="766">
                  <c:v>3.83</c:v>
                </c:pt>
                <c:pt idx="767">
                  <c:v>3.835</c:v>
                </c:pt>
                <c:pt idx="768">
                  <c:v>3.84</c:v>
                </c:pt>
                <c:pt idx="769">
                  <c:v>3.8450000000000002</c:v>
                </c:pt>
                <c:pt idx="770">
                  <c:v>3.85</c:v>
                </c:pt>
                <c:pt idx="771">
                  <c:v>3.855</c:v>
                </c:pt>
                <c:pt idx="772">
                  <c:v>3.86</c:v>
                </c:pt>
                <c:pt idx="773">
                  <c:v>3.8650000000000002</c:v>
                </c:pt>
                <c:pt idx="774">
                  <c:v>3.87</c:v>
                </c:pt>
                <c:pt idx="775">
                  <c:v>3.875</c:v>
                </c:pt>
                <c:pt idx="776">
                  <c:v>3.88</c:v>
                </c:pt>
                <c:pt idx="777">
                  <c:v>3.8849999999999998</c:v>
                </c:pt>
                <c:pt idx="778">
                  <c:v>3.89</c:v>
                </c:pt>
                <c:pt idx="779">
                  <c:v>3.895</c:v>
                </c:pt>
                <c:pt idx="780">
                  <c:v>3.9</c:v>
                </c:pt>
                <c:pt idx="781">
                  <c:v>3.9049999999999998</c:v>
                </c:pt>
                <c:pt idx="782">
                  <c:v>3.91</c:v>
                </c:pt>
                <c:pt idx="783">
                  <c:v>3.915</c:v>
                </c:pt>
                <c:pt idx="784">
                  <c:v>3.92</c:v>
                </c:pt>
                <c:pt idx="785">
                  <c:v>3.9249999999999998</c:v>
                </c:pt>
                <c:pt idx="786">
                  <c:v>3.93</c:v>
                </c:pt>
                <c:pt idx="787">
                  <c:v>3.9350000000000001</c:v>
                </c:pt>
                <c:pt idx="788">
                  <c:v>3.94</c:v>
                </c:pt>
                <c:pt idx="789">
                  <c:v>3.9449999999999998</c:v>
                </c:pt>
                <c:pt idx="790">
                  <c:v>3.95</c:v>
                </c:pt>
                <c:pt idx="791">
                  <c:v>3.9550000000000001</c:v>
                </c:pt>
                <c:pt idx="792">
                  <c:v>3.96</c:v>
                </c:pt>
                <c:pt idx="793">
                  <c:v>3.9649999999999999</c:v>
                </c:pt>
                <c:pt idx="794">
                  <c:v>3.97</c:v>
                </c:pt>
                <c:pt idx="795">
                  <c:v>3.9750000000000001</c:v>
                </c:pt>
                <c:pt idx="796">
                  <c:v>3.98</c:v>
                </c:pt>
                <c:pt idx="797">
                  <c:v>3.9849999999999999</c:v>
                </c:pt>
                <c:pt idx="798">
                  <c:v>3.99</c:v>
                </c:pt>
                <c:pt idx="799">
                  <c:v>3.9950000000000001</c:v>
                </c:pt>
                <c:pt idx="800">
                  <c:v>4</c:v>
                </c:pt>
              </c:numCache>
            </c:numRef>
          </c:xVal>
          <c:yVal>
            <c:numRef>
              <c:f>Φύλλο1!$B$1:$B$801</c:f>
              <c:numCache>
                <c:formatCode>General</c:formatCode>
                <c:ptCount val="801"/>
                <c:pt idx="0">
                  <c:v>-0.78332690962748341</c:v>
                </c:pt>
                <c:pt idx="1">
                  <c:v>-0.82079421093483373</c:v>
                </c:pt>
                <c:pt idx="2">
                  <c:v>-0.85502549493895641</c:v>
                </c:pt>
                <c:pt idx="3">
                  <c:v>-0.88588580329600164</c:v>
                </c:pt>
                <c:pt idx="4">
                  <c:v>-0.91325346788197959</c:v>
                </c:pt>
                <c:pt idx="5">
                  <c:v>-0.93702059047469344</c:v>
                </c:pt>
                <c:pt idx="6">
                  <c:v>-0.95709346814723029</c:v>
                </c:pt>
                <c:pt idx="7">
                  <c:v>-0.97339296269587372</c:v>
                </c:pt>
                <c:pt idx="8">
                  <c:v>-0.98585481264595654</c:v>
                </c:pt>
                <c:pt idx="9">
                  <c:v>-0.99442988660555165</c:v>
                </c:pt>
                <c:pt idx="10">
                  <c:v>-0.99908437696814845</c:v>
                </c:pt>
                <c:pt idx="11">
                  <c:v>-0.99979993320062832</c:v>
                </c:pt>
                <c:pt idx="12">
                  <c:v>-0.99657373419105033</c:v>
                </c:pt>
                <c:pt idx="13">
                  <c:v>-0.98941849937100823</c:v>
                </c:pt>
                <c:pt idx="14">
                  <c:v>-0.97836243856871208</c:v>
                </c:pt>
                <c:pt idx="15">
                  <c:v>-0.96344914079049893</c:v>
                </c:pt>
                <c:pt idx="16">
                  <c:v>-0.94473740236925652</c:v>
                </c:pt>
                <c:pt idx="17">
                  <c:v>-0.92230099515729325</c:v>
                </c:pt>
                <c:pt idx="18">
                  <c:v>-0.89622837567756308</c:v>
                </c:pt>
                <c:pt idx="19">
                  <c:v>-0.86662233637993102</c:v>
                </c:pt>
                <c:pt idx="20">
                  <c:v>-0.83359960037741465</c:v>
                </c:pt>
                <c:pt idx="21">
                  <c:v>-0.79729036126017394</c:v>
                </c:pt>
                <c:pt idx="22">
                  <c:v>-0.75783776980155126</c:v>
                </c:pt>
                <c:pt idx="23">
                  <c:v>-0.71539736957984745</c:v>
                </c:pt>
                <c:pt idx="24">
                  <c:v>-0.67013648374091783</c:v>
                </c:pt>
                <c:pt idx="25">
                  <c:v>-0.62223355531930469</c:v>
                </c:pt>
                <c:pt idx="26">
                  <c:v>-0.57187744371872062</c:v>
                </c:pt>
                <c:pt idx="27">
                  <c:v>-0.51926668012553534</c:v>
                </c:pt>
                <c:pt idx="28">
                  <c:v>-0.46460868479083717</c:v>
                </c:pt>
                <c:pt idx="29">
                  <c:v>-0.40811894926696252</c:v>
                </c:pt>
                <c:pt idx="30">
                  <c:v>-0.35002018682256547</c:v>
                </c:pt>
                <c:pt idx="31">
                  <c:v>-0.29054145438575452</c:v>
                </c:pt>
                <c:pt idx="32">
                  <c:v>-0.22991724947707209</c:v>
                </c:pt>
                <c:pt idx="33">
                  <c:v>-0.16838658569269829</c:v>
                </c:pt>
                <c:pt idx="34">
                  <c:v>-0.10619205038282632</c:v>
                </c:pt>
                <c:pt idx="35">
                  <c:v>-4.3578848240360193E-2</c:v>
                </c:pt>
                <c:pt idx="36">
                  <c:v>1.9206165429383019E-2</c:v>
                </c:pt>
                <c:pt idx="37">
                  <c:v>8.1915457946576051E-2</c:v>
                </c:pt>
                <c:pt idx="38">
                  <c:v>0.14430179516537014</c:v>
                </c:pt>
                <c:pt idx="39">
                  <c:v>0.20611921620539375</c:v>
                </c:pt>
                <c:pt idx="40">
                  <c:v>0.267124003163351</c:v>
                </c:pt>
                <c:pt idx="41">
                  <c:v>0.32707564198158118</c:v>
                </c:pt>
                <c:pt idx="42">
                  <c:v>0.3857377706853205</c:v>
                </c:pt>
                <c:pt idx="43">
                  <c:v>0.44287911125018564</c:v>
                </c:pt>
                <c:pt idx="44">
                  <c:v>0.49827438142596825</c:v>
                </c:pt>
                <c:pt idx="45">
                  <c:v>0.55170518292182014</c:v>
                </c:pt>
                <c:pt idx="46">
                  <c:v>0.60296086245112968</c:v>
                </c:pt>
                <c:pt idx="47">
                  <c:v>0.65183934224137308</c:v>
                </c:pt>
                <c:pt idx="48">
                  <c:v>0.69814791673462984</c:v>
                </c:pt>
                <c:pt idx="49">
                  <c:v>0.74170401233772376</c:v>
                </c:pt>
                <c:pt idx="50">
                  <c:v>0.7823359072266528</c:v>
                </c:pt>
                <c:pt idx="51">
                  <c:v>0.81988340836743567</c:v>
                </c:pt>
                <c:pt idx="52">
                  <c:v>0.85419848308420099</c:v>
                </c:pt>
                <c:pt idx="53">
                  <c:v>0.88514584268452667</c:v>
                </c:pt>
                <c:pt idx="54">
                  <c:v>0.91260347584106449</c:v>
                </c:pt>
                <c:pt idx="55">
                  <c:v>0.93646312962656841</c:v>
                </c:pt>
                <c:pt idx="56">
                  <c:v>0.95663073630582485</c:v>
                </c:pt>
                <c:pt idx="57">
                  <c:v>0.97302678420183975</c:v>
                </c:pt>
                <c:pt idx="58">
                  <c:v>0.98558663117412393</c:v>
                </c:pt>
                <c:pt idx="59">
                  <c:v>0.99426075947317694</c:v>
                </c:pt>
                <c:pt idx="60">
                  <c:v>0.9990149709663948</c:v>
                </c:pt>
                <c:pt idx="61">
                  <c:v>0.99983052196571276</c:v>
                </c:pt>
                <c:pt idx="62">
                  <c:v>0.99670419712541991</c:v>
                </c:pt>
                <c:pt idx="63">
                  <c:v>0.98964832211880205</c:v>
                </c:pt>
                <c:pt idx="64">
                  <c:v>0.97869071504363148</c:v>
                </c:pt>
                <c:pt idx="65">
                  <c:v>0.96387457674809263</c:v>
                </c:pt>
                <c:pt idx="66">
                  <c:v>0.94525832050953684</c:v>
                </c:pt>
                <c:pt idx="67">
                  <c:v>0.92291534173756395</c:v>
                </c:pt>
                <c:pt idx="68">
                  <c:v>0.89693372860939147</c:v>
                </c:pt>
                <c:pt idx="69">
                  <c:v>0.86741591477833824</c:v>
                </c:pt>
                <c:pt idx="70">
                  <c:v>0.83447827552463583</c:v>
                </c:pt>
                <c:pt idx="71">
                  <c:v>0.79825066894076691</c:v>
                </c:pt>
                <c:pt idx="72">
                  <c:v>0.75887592396021819</c:v>
                </c:pt>
                <c:pt idx="73">
                  <c:v>0.71650927724812419</c:v>
                </c:pt>
                <c:pt idx="74">
                  <c:v>0.67131776117388298</c:v>
                </c:pt>
                <c:pt idx="75">
                  <c:v>0.62347954527868532</c:v>
                </c:pt>
                <c:pt idx="76">
                  <c:v>0.57318323383426029</c:v>
                </c:pt>
                <c:pt idx="77">
                  <c:v>0.52062712226223062</c:v>
                </c:pt>
                <c:pt idx="78">
                  <c:v>0.46601841534568517</c:v>
                </c:pt>
                <c:pt idx="79">
                  <c:v>0.4095724103152022</c:v>
                </c:pt>
                <c:pt idx="80">
                  <c:v>0.35151164803004126</c:v>
                </c:pt>
                <c:pt idx="81">
                  <c:v>0.2920650356010116</c:v>
                </c:pt>
                <c:pt idx="82">
                  <c:v>0.23146694391411016</c:v>
                </c:pt>
                <c:pt idx="83">
                  <c:v>0.16995628361298942</c:v>
                </c:pt>
                <c:pt idx="84">
                  <c:v>0.10777556318323119</c:v>
                </c:pt>
                <c:pt idx="85">
                  <c:v>4.5169932851965661E-2</c:v>
                </c:pt>
                <c:pt idx="86">
                  <c:v>-1.7613781927688109E-2</c:v>
                </c:pt>
                <c:pt idx="87">
                  <c:v>-8.0328053596835092E-2</c:v>
                </c:pt>
                <c:pt idx="88">
                  <c:v>-0.14272562837909991</c:v>
                </c:pt>
                <c:pt idx="89">
                  <c:v>-0.20456050108952198</c:v>
                </c:pt>
                <c:pt idx="90">
                  <c:v>-0.26558888502082856</c:v>
                </c:pt>
                <c:pt idx="91">
                  <c:v>-0.32557017308325281</c:v>
                </c:pt>
                <c:pt idx="92">
                  <c:v>-0.38426788640857901</c:v>
                </c:pt>
                <c:pt idx="93">
                  <c:v>-0.44145060667848801</c:v>
                </c:pt>
                <c:pt idx="94">
                  <c:v>-0.49689288850146202</c:v>
                </c:pt>
                <c:pt idx="95">
                  <c:v>-0.55037614824116676</c:v>
                </c:pt>
                <c:pt idx="96">
                  <c:v>-0.60168952579205359</c:v>
                </c:pt>
                <c:pt idx="97">
                  <c:v>-0.6506307159046093</c:v>
                </c:pt>
                <c:pt idx="98">
                  <c:v>-0.69700676578270815</c:v>
                </c:pt>
                <c:pt idx="99">
                  <c:v>-0.7406348358084992</c:v>
                </c:pt>
                <c:pt idx="100">
                  <c:v>-0.78134292039565056</c:v>
                </c:pt>
                <c:pt idx="101">
                  <c:v>-0.81897052612894261</c:v>
                </c:pt>
                <c:pt idx="102">
                  <c:v>-0.85336930451662207</c:v>
                </c:pt>
                <c:pt idx="103">
                  <c:v>-0.88440363686086021</c:v>
                </c:pt>
                <c:pt idx="104">
                  <c:v>-0.91195116894043748</c:v>
                </c:pt>
                <c:pt idx="105">
                  <c:v>-0.93590329339764788</c:v>
                </c:pt>
                <c:pt idx="106">
                  <c:v>-0.95616557792758439</c:v>
                </c:pt>
                <c:pt idx="107">
                  <c:v>-0.97265813758165887</c:v>
                </c:pt>
                <c:pt idx="108">
                  <c:v>-0.98531594971752812</c:v>
                </c:pt>
                <c:pt idx="109">
                  <c:v>-0.99408911035372283</c:v>
                </c:pt>
                <c:pt idx="110">
                  <c:v>-0.99894303091829084</c:v>
                </c:pt>
                <c:pt idx="111">
                  <c:v>-0.99985857461576477</c:v>
                </c:pt>
                <c:pt idx="112">
                  <c:v>-0.99683213187482056</c:v>
                </c:pt>
                <c:pt idx="113">
                  <c:v>-0.98987563457917105</c:v>
                </c:pt>
                <c:pt idx="114">
                  <c:v>-0.97901650902558901</c:v>
                </c:pt>
                <c:pt idx="115">
                  <c:v>-0.96429756779452491</c:v>
                </c:pt>
                <c:pt idx="116">
                  <c:v>-0.94577684095962578</c:v>
                </c:pt>
                <c:pt idx="117">
                  <c:v>-0.92352734730161246</c:v>
                </c:pt>
                <c:pt idx="118">
                  <c:v>-0.89763680642852706</c:v>
                </c:pt>
                <c:pt idx="119">
                  <c:v>-0.86820729293731225</c:v>
                </c:pt>
                <c:pt idx="120">
                  <c:v>-0.83535483398022592</c:v>
                </c:pt>
                <c:pt idx="121">
                  <c:v>-0.79920895182268104</c:v>
                </c:pt>
                <c:pt idx="122">
                  <c:v>-0.75991215319601524</c:v>
                </c:pt>
                <c:pt idx="123">
                  <c:v>-0.71761936745843435</c:v>
                </c:pt>
                <c:pt idx="124">
                  <c:v>-0.67249733577919035</c:v>
                </c:pt>
                <c:pt idx="125">
                  <c:v>-0.62472395375419243</c:v>
                </c:pt>
                <c:pt idx="126">
                  <c:v>-0.57448757004477946</c:v>
                </c:pt>
                <c:pt idx="127">
                  <c:v>-0.52198624380484382</c:v>
                </c:pt>
                <c:pt idx="128">
                  <c:v>-0.46742696382388865</c:v>
                </c:pt>
                <c:pt idx="129">
                  <c:v>-0.41102483246462601</c:v>
                </c:pt>
                <c:pt idx="130">
                  <c:v>-0.35300221761243239</c:v>
                </c:pt>
                <c:pt idx="131">
                  <c:v>-0.29358787598018604</c:v>
                </c:pt>
                <c:pt idx="132">
                  <c:v>-0.23301605122484642</c:v>
                </c:pt>
                <c:pt idx="133">
                  <c:v>-0.17152555043153128</c:v>
                </c:pt>
                <c:pt idx="134">
                  <c:v>-0.10935880260607821</c:v>
                </c:pt>
                <c:pt idx="135">
                  <c:v>-4.6760902888006488E-2</c:v>
                </c:pt>
                <c:pt idx="136">
                  <c:v>1.6021353747844112E-2</c:v>
                </c:pt>
                <c:pt idx="137">
                  <c:v>7.8740445491376446E-2</c:v>
                </c:pt>
                <c:pt idx="138">
                  <c:v>0.1411490995628597</c:v>
                </c:pt>
                <c:pt idx="139">
                  <c:v>0.20300126709675062</c:v>
                </c:pt>
                <c:pt idx="140">
                  <c:v>0.26405309320016834</c:v>
                </c:pt>
                <c:pt idx="141">
                  <c:v>0.32406387836155343</c:v>
                </c:pt>
                <c:pt idx="142">
                  <c:v>0.38279702741908078</c:v>
                </c:pt>
                <c:pt idx="143">
                  <c:v>0.44002098234749409</c:v>
                </c:pt>
                <c:pt idx="144">
                  <c:v>0.4955101351858236</c:v>
                </c:pt>
                <c:pt idx="145">
                  <c:v>0.54904571750668918</c:v>
                </c:pt>
                <c:pt idx="146">
                  <c:v>0.60041666292046691</c:v>
                </c:pt>
                <c:pt idx="147">
                  <c:v>0.64942043921380799</c:v>
                </c:pt>
                <c:pt idx="148">
                  <c:v>0.69586384684181446</c:v>
                </c:pt>
                <c:pt idx="149">
                  <c:v>0.73956378062574368</c:v>
                </c:pt>
                <c:pt idx="150">
                  <c:v>0.78034795165323156</c:v>
                </c:pt>
                <c:pt idx="151">
                  <c:v>0.81805556653492095</c:v>
                </c:pt>
                <c:pt idx="152">
                  <c:v>0.85253796133946758</c:v>
                </c:pt>
                <c:pt idx="153">
                  <c:v>0.88365918770764063</c:v>
                </c:pt>
                <c:pt idx="154">
                  <c:v>0.91129654883470523</c:v>
                </c:pt>
                <c:pt idx="155">
                  <c:v>0.93534108320798204</c:v>
                </c:pt>
                <c:pt idx="156">
                  <c:v>0.95569799419240353</c:v>
                </c:pt>
                <c:pt idx="157">
                  <c:v>0.97228702377041887</c:v>
                </c:pt>
                <c:pt idx="158">
                  <c:v>0.98504276896276455</c:v>
                </c:pt>
                <c:pt idx="159">
                  <c:v>0.99391493968258471</c:v>
                </c:pt>
                <c:pt idx="160">
                  <c:v>0.99886855700631538</c:v>
                </c:pt>
                <c:pt idx="161">
                  <c:v>0.99988409107962783</c:v>
                </c:pt>
                <c:pt idx="162">
                  <c:v>0.9969575381147403</c:v>
                </c:pt>
                <c:pt idx="163">
                  <c:v>0.99010043617552679</c:v>
                </c:pt>
                <c:pt idx="164">
                  <c:v>0.97933981968819261</c:v>
                </c:pt>
                <c:pt idx="165">
                  <c:v>0.96471811285685882</c:v>
                </c:pt>
                <c:pt idx="166">
                  <c:v>0.94629296240427185</c:v>
                </c:pt>
                <c:pt idx="167">
                  <c:v>0.92413701029705841</c:v>
                </c:pt>
                <c:pt idx="168">
                  <c:v>0.89833760735157964</c:v>
                </c:pt>
                <c:pt idx="169">
                  <c:v>0.86899646884948711</c:v>
                </c:pt>
                <c:pt idx="170">
                  <c:v>0.83622927352075427</c:v>
                </c:pt>
                <c:pt idx="171">
                  <c:v>0.80016520747518649</c:v>
                </c:pt>
                <c:pt idx="172">
                  <c:v>0.76094645488049906</c:v>
                </c:pt>
                <c:pt idx="173">
                  <c:v>0.71872763739498147</c:v>
                </c:pt>
                <c:pt idx="174">
                  <c:v>0.67367520456479635</c:v>
                </c:pt>
                <c:pt idx="175">
                  <c:v>0.62596677758932695</c:v>
                </c:pt>
                <c:pt idx="176">
                  <c:v>0.57579044904177068</c:v>
                </c:pt>
                <c:pt idx="177">
                  <c:v>0.52334404130590084</c:v>
                </c:pt>
                <c:pt idx="178">
                  <c:v>0.46883432665260277</c:v>
                </c:pt>
                <c:pt idx="179">
                  <c:v>0.4124762120310978</c:v>
                </c:pt>
                <c:pt idx="180">
                  <c:v>0.35449189178884305</c:v>
                </c:pt>
                <c:pt idx="181">
                  <c:v>0.29510997166052488</c:v>
                </c:pt>
                <c:pt idx="182">
                  <c:v>0.23456456747990145</c:v>
                </c:pt>
                <c:pt idx="183">
                  <c:v>0.17309438216781026</c:v>
                </c:pt>
                <c:pt idx="184">
                  <c:v>0.11094176463540993</c:v>
                </c:pt>
                <c:pt idx="185">
                  <c:v>4.8351754312919257E-2</c:v>
                </c:pt>
                <c:pt idx="186">
                  <c:v>-1.4428884929116637E-2</c:v>
                </c:pt>
                <c:pt idx="187">
                  <c:v>-7.7152637657241604E-2</c:v>
                </c:pt>
                <c:pt idx="188">
                  <c:v>-0.1395722127155897</c:v>
                </c:pt>
                <c:pt idx="189">
                  <c:v>-0.20144151818214448</c:v>
                </c:pt>
                <c:pt idx="190">
                  <c:v>-0.26251663159697652</c:v>
                </c:pt>
                <c:pt idx="191">
                  <c:v>-0.32255676163727098</c:v>
                </c:pt>
                <c:pt idx="192">
                  <c:v>-0.38132519744772775</c:v>
                </c:pt>
                <c:pt idx="193">
                  <c:v>-0.43859024188351398</c:v>
                </c:pt>
                <c:pt idx="194">
                  <c:v>-0.49412612498646696</c:v>
                </c:pt>
                <c:pt idx="195">
                  <c:v>-0.54771389409308624</c:v>
                </c:pt>
                <c:pt idx="196">
                  <c:v>-0.59914227706504197</c:v>
                </c:pt>
                <c:pt idx="197">
                  <c:v>-0.64820851523889012</c:v>
                </c:pt>
                <c:pt idx="198">
                  <c:v>-0.69471916281101509</c:v>
                </c:pt>
                <c:pt idx="199">
                  <c:v>-0.73849084950623667</c:v>
                </c:pt>
                <c:pt idx="200">
                  <c:v>-0.77935100352317976</c:v>
                </c:pt>
                <c:pt idx="201">
                  <c:v>-0.81713853190620611</c:v>
                </c:pt>
                <c:pt idx="202">
                  <c:v>-0.8517044556614779</c:v>
                </c:pt>
                <c:pt idx="203">
                  <c:v>-0.88291249711319486</c:v>
                </c:pt>
                <c:pt idx="204">
                  <c:v>-0.9106396171843405</c:v>
                </c:pt>
                <c:pt idx="205">
                  <c:v>-0.93477650048364191</c:v>
                </c:pt>
                <c:pt idx="206">
                  <c:v>-0.95522798628632966</c:v>
                </c:pt>
                <c:pt idx="207">
                  <c:v>-0.97191344370946686</c:v>
                </c:pt>
                <c:pt idx="208">
                  <c:v>-0.98476708960276804</c:v>
                </c:pt>
                <c:pt idx="209">
                  <c:v>-0.99373824790155441</c:v>
                </c:pt>
                <c:pt idx="210">
                  <c:v>-0.99879154941937487</c:v>
                </c:pt>
                <c:pt idx="211">
                  <c:v>-0.99990707129257816</c:v>
                </c:pt>
                <c:pt idx="212">
                  <c:v>-0.99708041552708027</c:v>
                </c:pt>
                <c:pt idx="213">
                  <c:v>-0.99032272633764984</c:v>
                </c:pt>
                <c:pt idx="214">
                  <c:v>-0.97966064621135041</c:v>
                </c:pt>
                <c:pt idx="215">
                  <c:v>-0.96513621086836354</c:v>
                </c:pt>
                <c:pt idx="216">
                  <c:v>-0.94680668353430986</c:v>
                </c:pt>
                <c:pt idx="217">
                  <c:v>-0.92474432917746552</c:v>
                </c:pt>
                <c:pt idx="218">
                  <c:v>-0.89903612960093626</c:v>
                </c:pt>
                <c:pt idx="219">
                  <c:v>-0.86978344051308343</c:v>
                </c:pt>
                <c:pt idx="220">
                  <c:v>-0.83710159192816525</c:v>
                </c:pt>
                <c:pt idx="221">
                  <c:v>-0.80111943347269921</c:v>
                </c:pt>
                <c:pt idx="222">
                  <c:v>-0.76197882639011771</c:v>
                </c:pt>
                <c:pt idx="223">
                  <c:v>-0.71983408424659046</c:v>
                </c:pt>
                <c:pt idx="224">
                  <c:v>-0.67485136454298389</c:v>
                </c:pt>
                <c:pt idx="225">
                  <c:v>-0.62720801363161116</c:v>
                </c:pt>
                <c:pt idx="226">
                  <c:v>-0.5770918675204243</c:v>
                </c:pt>
                <c:pt idx="227">
                  <c:v>-0.52470051132128803</c:v>
                </c:pt>
                <c:pt idx="228">
                  <c:v>-0.47024050026198683</c:v>
                </c:pt>
                <c:pt idx="229">
                  <c:v>-0.413926545333129</c:v>
                </c:pt>
                <c:pt idx="230">
                  <c:v>-0.35598066678064605</c:v>
                </c:pt>
                <c:pt idx="231">
                  <c:v>-0.29663131878116561</c:v>
                </c:pt>
                <c:pt idx="232">
                  <c:v>-0.23611248875139593</c:v>
                </c:pt>
                <c:pt idx="233">
                  <c:v>-0.17466277484241505</c:v>
                </c:pt>
                <c:pt idx="234">
                  <c:v>-0.11252444525597383</c:v>
                </c:pt>
                <c:pt idx="235">
                  <c:v>-4.994248309143344E-2</c:v>
                </c:pt>
                <c:pt idx="236">
                  <c:v>1.2836379510872607E-2</c:v>
                </c:pt>
                <c:pt idx="237">
                  <c:v>7.5564634121975574E-2</c:v>
                </c:pt>
                <c:pt idx="238">
                  <c:v>0.13799497183713241</c:v>
                </c:pt>
                <c:pt idx="239">
                  <c:v>0.19988125830208206</c:v>
                </c:pt>
                <c:pt idx="240">
                  <c:v>0.26097950410855453</c:v>
                </c:pt>
                <c:pt idx="241">
                  <c:v>0.32104882673327306</c:v>
                </c:pt>
                <c:pt idx="242">
                  <c:v>0.37985240022788025</c:v>
                </c:pt>
                <c:pt idx="243">
                  <c:v>0.43715838891568498</c:v>
                </c:pt>
                <c:pt idx="244">
                  <c:v>0.4927408614139977</c:v>
                </c:pt>
                <c:pt idx="245">
                  <c:v>0.54638068137858709</c:v>
                </c:pt>
                <c:pt idx="246">
                  <c:v>0.59786637145831878</c:v>
                </c:pt>
                <c:pt idx="247">
                  <c:v>0.64699494705395377</c:v>
                </c:pt>
                <c:pt idx="248">
                  <c:v>0.69357271659385056</c:v>
                </c:pt>
                <c:pt idx="249">
                  <c:v>0.73741604517151627</c:v>
                </c:pt>
                <c:pt idx="250">
                  <c:v>0.77835207853429844</c:v>
                </c:pt>
                <c:pt idx="251">
                  <c:v>0.8162194245688974</c:v>
                </c:pt>
                <c:pt idx="252">
                  <c:v>0.85086878959687606</c:v>
                </c:pt>
                <c:pt idx="253">
                  <c:v>0.88216356697154075</c:v>
                </c:pt>
                <c:pt idx="254">
                  <c:v>0.90998037565567857</c:v>
                </c:pt>
                <c:pt idx="255">
                  <c:v>0.93420954665671729</c:v>
                </c:pt>
                <c:pt idx="256">
                  <c:v>0.95475555540155832</c:v>
                </c:pt>
                <c:pt idx="257">
                  <c:v>0.97153739834640529</c:v>
                </c:pt>
                <c:pt idx="258">
                  <c:v>0.98448891233681224</c:v>
                </c:pt>
                <c:pt idx="259">
                  <c:v>0.99355903545881874</c:v>
                </c:pt>
                <c:pt idx="260">
                  <c:v>0.99871200835280283</c:v>
                </c:pt>
                <c:pt idx="261">
                  <c:v>0.99992751519632539</c:v>
                </c:pt>
                <c:pt idx="262">
                  <c:v>0.99720076380015654</c:v>
                </c:pt>
                <c:pt idx="263">
                  <c:v>0.99054250450169157</c:v>
                </c:pt>
                <c:pt idx="264">
                  <c:v>0.9799789877812729</c:v>
                </c:pt>
                <c:pt idx="265">
                  <c:v>0.96555186076851551</c:v>
                </c:pt>
                <c:pt idx="266">
                  <c:v>0.94731800304666491</c:v>
                </c:pt>
                <c:pt idx="267">
                  <c:v>0.92534930240234048</c:v>
                </c:pt>
                <c:pt idx="268">
                  <c:v>0.89973237140476703</c:v>
                </c:pt>
                <c:pt idx="269">
                  <c:v>0.87056820593191153</c:v>
                </c:pt>
                <c:pt idx="270">
                  <c:v>0.83797178698978669</c:v>
                </c:pt>
                <c:pt idx="271">
                  <c:v>0.80207162739478388</c:v>
                </c:pt>
                <c:pt idx="272">
                  <c:v>0.76300926510621558</c:v>
                </c:pt>
                <c:pt idx="273">
                  <c:v>0.72093870520671044</c:v>
                </c:pt>
                <c:pt idx="274">
                  <c:v>0.67602581273037288</c:v>
                </c:pt>
                <c:pt idx="275">
                  <c:v>0.62844765873259689</c:v>
                </c:pt>
                <c:pt idx="276">
                  <c:v>0.57839182217963392</c:v>
                </c:pt>
                <c:pt idx="277">
                  <c:v>0.5260556504102597</c:v>
                </c:pt>
                <c:pt idx="278">
                  <c:v>0.47164548108521676</c:v>
                </c:pt>
                <c:pt idx="279">
                  <c:v>0.41537582869188727</c:v>
                </c:pt>
                <c:pt idx="280">
                  <c:v>0.35746853881149682</c:v>
                </c:pt>
                <c:pt idx="281">
                  <c:v>0.29815191348313969</c:v>
                </c:pt>
                <c:pt idx="282">
                  <c:v>0.23765981111295806</c:v>
                </c:pt>
                <c:pt idx="283">
                  <c:v>0.17623072447704544</c:v>
                </c:pt>
                <c:pt idx="284">
                  <c:v>0.11410684045322761</c:v>
                </c:pt>
                <c:pt idx="285">
                  <c:v>5.1533085188599337E-2</c:v>
                </c:pt>
                <c:pt idx="286">
                  <c:v>-1.1243841532573549E-2</c:v>
                </c:pt>
                <c:pt idx="287">
                  <c:v>-7.3976438913618894E-2</c:v>
                </c:pt>
                <c:pt idx="288">
                  <c:v>-0.13641738092835165</c:v>
                </c:pt>
                <c:pt idx="289">
                  <c:v>-0.19832049141422387</c:v>
                </c:pt>
                <c:pt idx="290">
                  <c:v>-0.259441714634017</c:v>
                </c:pt>
                <c:pt idx="291">
                  <c:v>-0.31954007747450441</c:v>
                </c:pt>
                <c:pt idx="292">
                  <c:v>-0.37837863949547301</c:v>
                </c:pt>
                <c:pt idx="293">
                  <c:v>-0.43572542707596024</c:v>
                </c:pt>
                <c:pt idx="294">
                  <c:v>-0.49135434798230898</c:v>
                </c:pt>
                <c:pt idx="295">
                  <c:v>-0.54504608274494581</c:v>
                </c:pt>
                <c:pt idx="296">
                  <c:v>-0.59658894933678741</c:v>
                </c:pt>
                <c:pt idx="297">
                  <c:v>-0.64577973773736697</c:v>
                </c:pt>
                <c:pt idx="298">
                  <c:v>-0.69242451109842551</c:v>
                </c:pt>
                <c:pt idx="299">
                  <c:v>-0.73633937034795593</c:v>
                </c:pt>
                <c:pt idx="300">
                  <c:v>-0.77735117922048391</c:v>
                </c:pt>
                <c:pt idx="301">
                  <c:v>-0.81529824685442909</c:v>
                </c:pt>
                <c:pt idx="302">
                  <c:v>-0.85003096526543409</c:v>
                </c:pt>
                <c:pt idx="303">
                  <c:v>-0.88141239918243008</c:v>
                </c:pt>
                <c:pt idx="304">
                  <c:v>-0.90931882592096991</c:v>
                </c:pt>
                <c:pt idx="305">
                  <c:v>-0.93364022316535722</c:v>
                </c:pt>
                <c:pt idx="306">
                  <c:v>-0.95428070273646992</c:v>
                </c:pt>
                <c:pt idx="307">
                  <c:v>-0.97115888863512179</c:v>
                </c:pt>
                <c:pt idx="308">
                  <c:v>-0.98420823787052847</c:v>
                </c:pt>
                <c:pt idx="309">
                  <c:v>-0.99337730280897252</c:v>
                </c:pt>
                <c:pt idx="310">
                  <c:v>-0.99862993400836497</c:v>
                </c:pt>
                <c:pt idx="311">
                  <c:v>-0.99994542273901132</c:v>
                </c:pt>
                <c:pt idx="312">
                  <c:v>-0.99731858262869111</c:v>
                </c:pt>
                <c:pt idx="313">
                  <c:v>-0.99075977011015759</c:v>
                </c:pt>
                <c:pt idx="314">
                  <c:v>-0.98029484359044528</c:v>
                </c:pt>
                <c:pt idx="315">
                  <c:v>-0.96596506150296602</c:v>
                </c:pt>
                <c:pt idx="316">
                  <c:v>-0.94782691964431054</c:v>
                </c:pt>
                <c:pt idx="317">
                  <c:v>-0.92595192843709551</c:v>
                </c:pt>
                <c:pt idx="318">
                  <c:v>-0.90042633099696523</c:v>
                </c:pt>
                <c:pt idx="319">
                  <c:v>-0.87135076311531656</c:v>
                </c:pt>
                <c:pt idx="320">
                  <c:v>-0.83883985649825943</c:v>
                </c:pt>
                <c:pt idx="321">
                  <c:v>-0.80302178682607761</c:v>
                </c:pt>
                <c:pt idx="322">
                  <c:v>-0.76403776841495619</c:v>
                </c:pt>
                <c:pt idx="323">
                  <c:v>-0.72204149747333213</c:v>
                </c:pt>
                <c:pt idx="324">
                  <c:v>-0.67719854614782349</c:v>
                </c:pt>
                <c:pt idx="325">
                  <c:v>-0.62968570974776361</c:v>
                </c:pt>
                <c:pt idx="326">
                  <c:v>-0.57969030972189761</c:v>
                </c:pt>
                <c:pt idx="327">
                  <c:v>-0.5274094551353361</c:v>
                </c:pt>
                <c:pt idx="328">
                  <c:v>-0.47304926555838767</c:v>
                </c:pt>
                <c:pt idx="329">
                  <c:v>-0.41682405843108072</c:v>
                </c:pt>
                <c:pt idx="330">
                  <c:v>-0.35895550410722338</c:v>
                </c:pt>
                <c:pt idx="331">
                  <c:v>-0.29967175190927331</c:v>
                </c:pt>
                <c:pt idx="332">
                  <c:v>-0.23920653063960573</c:v>
                </c:pt>
                <c:pt idx="333">
                  <c:v>-0.17779822709440263</c:v>
                </c:pt>
                <c:pt idx="334">
                  <c:v>-0.11568894621322955</c:v>
                </c:pt>
                <c:pt idx="335">
                  <c:v>-5.3123556569648483E-2</c:v>
                </c:pt>
                <c:pt idx="336">
                  <c:v>9.6512750338932501E-3</c:v>
                </c:pt>
                <c:pt idx="337">
                  <c:v>7.2388056060827599E-2</c:v>
                </c:pt>
                <c:pt idx="338">
                  <c:v>0.13483944399063474</c:v>
                </c:pt>
                <c:pt idx="339">
                  <c:v>0.19675922147765584</c:v>
                </c:pt>
                <c:pt idx="340">
                  <c:v>0.25790326707379757</c:v>
                </c:pt>
                <c:pt idx="341">
                  <c:v>0.31803051768809304</c:v>
                </c:pt>
                <c:pt idx="342">
                  <c:v>0.37690391898853454</c:v>
                </c:pt>
                <c:pt idx="343">
                  <c:v>0.43429135999923169</c:v>
                </c:pt>
                <c:pt idx="344">
                  <c:v>0.48996658820813627</c:v>
                </c:pt>
                <c:pt idx="345">
                  <c:v>0.54371010157753596</c:v>
                </c:pt>
                <c:pt idx="346">
                  <c:v>0.59531001394048699</c:v>
                </c:pt>
                <c:pt idx="347">
                  <c:v>0.6445628903713716</c:v>
                </c:pt>
                <c:pt idx="348">
                  <c:v>0.69127454923703413</c:v>
                </c:pt>
                <c:pt idx="349">
                  <c:v>0.73526082776642177</c:v>
                </c:pt>
                <c:pt idx="350">
                  <c:v>0.77634830812040356</c:v>
                </c:pt>
                <c:pt idx="351">
                  <c:v>0.81437500109925975</c:v>
                </c:pt>
                <c:pt idx="352">
                  <c:v>0.84919098479219923</c:v>
                </c:pt>
                <c:pt idx="353">
                  <c:v>0.88065899565111649</c:v>
                </c:pt>
                <c:pt idx="354">
                  <c:v>0.90865496965816028</c:v>
                </c:pt>
                <c:pt idx="355">
                  <c:v>0.93306853145358681</c:v>
                </c:pt>
                <c:pt idx="356">
                  <c:v>0.95380342949547481</c:v>
                </c:pt>
                <c:pt idx="357">
                  <c:v>0.97077791553566151</c:v>
                </c:pt>
                <c:pt idx="358">
                  <c:v>0.98392506691581594</c:v>
                </c:pt>
                <c:pt idx="359">
                  <c:v>0.99319305041296024</c:v>
                </c:pt>
                <c:pt idx="360">
                  <c:v>0.9985453265942339</c:v>
                </c:pt>
                <c:pt idx="361">
                  <c:v>0.99996079387521564</c:v>
                </c:pt>
                <c:pt idx="362">
                  <c:v>0.99743387171384967</c:v>
                </c:pt>
                <c:pt idx="363">
                  <c:v>0.99097452261197783</c:v>
                </c:pt>
                <c:pt idx="364">
                  <c:v>0.98060821283773736</c:v>
                </c:pt>
                <c:pt idx="365">
                  <c:v>0.96637581202367839</c:v>
                </c:pt>
                <c:pt idx="366">
                  <c:v>0.94833343203643716</c:v>
                </c:pt>
                <c:pt idx="367">
                  <c:v>0.9265522057532366</c:v>
                </c:pt>
                <c:pt idx="368">
                  <c:v>0.90111800661738117</c:v>
                </c:pt>
                <c:pt idx="369">
                  <c:v>0.87213111007843036</c:v>
                </c:pt>
                <c:pt idx="370">
                  <c:v>0.83970579825182257</c:v>
                </c:pt>
                <c:pt idx="371">
                  <c:v>0.80396990935661294</c:v>
                </c:pt>
                <c:pt idx="372">
                  <c:v>0.76506433370765614</c:v>
                </c:pt>
                <c:pt idx="373">
                  <c:v>0.72314245824934698</c:v>
                </c:pt>
                <c:pt idx="374">
                  <c:v>0.67836956182083563</c:v>
                </c:pt>
                <c:pt idx="375">
                  <c:v>0.63092216353684449</c:v>
                </c:pt>
                <c:pt idx="376">
                  <c:v>0.58098732685375476</c:v>
                </c:pt>
                <c:pt idx="377">
                  <c:v>0.52876192206274353</c:v>
                </c:pt>
                <c:pt idx="378">
                  <c:v>0.47445185012084368</c:v>
                </c:pt>
                <c:pt idx="379">
                  <c:v>0.41827123087732276</c:v>
                </c:pt>
                <c:pt idx="380">
                  <c:v>0.36044155889618928</c:v>
                </c:pt>
                <c:pt idx="381">
                  <c:v>0.30119083020466536</c:v>
                </c:pt>
                <c:pt idx="382">
                  <c:v>0.24075264340814664</c:v>
                </c:pt>
                <c:pt idx="383">
                  <c:v>0.17936527871857003</c:v>
                </c:pt>
                <c:pt idx="384">
                  <c:v>0.11727075852302259</c:v>
                </c:pt>
                <c:pt idx="385">
                  <c:v>5.4713893200413595E-2</c:v>
                </c:pt>
                <c:pt idx="386">
                  <c:v>-8.0586840543238423E-3</c:v>
                </c:pt>
                <c:pt idx="387">
                  <c:v>-7.0799489592480419E-2</c:v>
                </c:pt>
                <c:pt idx="388">
                  <c:v>-0.1332611650267343</c:v>
                </c:pt>
                <c:pt idx="389">
                  <c:v>-0.19519745245248751</c:v>
                </c:pt>
                <c:pt idx="390">
                  <c:v>-0.25636416533047962</c:v>
                </c:pt>
                <c:pt idx="391">
                  <c:v>-0.31652015120298749</c:v>
                </c:pt>
                <c:pt idx="392">
                  <c:v>-0.37542824244798995</c:v>
                </c:pt>
                <c:pt idx="393">
                  <c:v>-0.4328561913229631</c:v>
                </c:pt>
                <c:pt idx="394">
                  <c:v>-0.48857758561181136</c:v>
                </c:pt>
                <c:pt idx="395">
                  <c:v>-0.54237274126502977</c:v>
                </c:pt>
                <c:pt idx="396">
                  <c:v>-0.59402956851369448</c:v>
                </c:pt>
                <c:pt idx="397">
                  <c:v>-0.64334440804274562</c:v>
                </c:pt>
                <c:pt idx="398">
                  <c:v>-0.69012283392678586</c:v>
                </c:pt>
                <c:pt idx="399">
                  <c:v>-0.73418042016285379</c:v>
                </c:pt>
                <c:pt idx="400">
                  <c:v>-0.77534346777804841</c:v>
                </c:pt>
                <c:pt idx="401">
                  <c:v>-0.813449689645388</c:v>
                </c:pt>
                <c:pt idx="402">
                  <c:v>-0.84834885030795271</c:v>
                </c:pt>
                <c:pt idx="403">
                  <c:v>-0.87990335828876121</c:v>
                </c:pt>
                <c:pt idx="404">
                  <c:v>-0.90798880855125608</c:v>
                </c:pt>
                <c:pt idx="405">
                  <c:v>-0.93249447297161692</c:v>
                </c:pt>
                <c:pt idx="406">
                  <c:v>-0.95332373688927163</c:v>
                </c:pt>
                <c:pt idx="407">
                  <c:v>-0.97039448001444129</c:v>
                </c:pt>
                <c:pt idx="408">
                  <c:v>-0.98363940019099483</c:v>
                </c:pt>
                <c:pt idx="409">
                  <c:v>-0.99300627873817504</c:v>
                </c:pt>
                <c:pt idx="410">
                  <c:v>-0.99845818632503303</c:v>
                </c:pt>
                <c:pt idx="411">
                  <c:v>-0.99997362856594618</c:v>
                </c:pt>
                <c:pt idx="412">
                  <c:v>-0.99754663076317829</c:v>
                </c:pt>
                <c:pt idx="413">
                  <c:v>-0.99118676146238949</c:v>
                </c:pt>
                <c:pt idx="414">
                  <c:v>-0.98091909472822292</c:v>
                </c:pt>
                <c:pt idx="415">
                  <c:v>-0.96678411128870034</c:v>
                </c:pt>
                <c:pt idx="416">
                  <c:v>-0.94883753893817402</c:v>
                </c:pt>
                <c:pt idx="417">
                  <c:v>-0.9271501328280396</c:v>
                </c:pt>
                <c:pt idx="418">
                  <c:v>-0.90180739651144048</c:v>
                </c:pt>
                <c:pt idx="419">
                  <c:v>-0.87290924484174404</c:v>
                </c:pt>
                <c:pt idx="420">
                  <c:v>-0.84056961005384079</c:v>
                </c:pt>
                <c:pt idx="421">
                  <c:v>-0.80491599258128432</c:v>
                </c:pt>
                <c:pt idx="422">
                  <c:v>-0.7660889583802265</c:v>
                </c:pt>
                <c:pt idx="423">
                  <c:v>-0.724241584741944</c:v>
                </c:pt>
                <c:pt idx="424">
                  <c:v>-0.67953885677889003</c:v>
                </c:pt>
                <c:pt idx="425">
                  <c:v>-0.63215701696361259</c:v>
                </c:pt>
                <c:pt idx="426">
                  <c:v>-0.58228287028506065</c:v>
                </c:pt>
                <c:pt idx="427">
                  <c:v>-0.53011304776167478</c:v>
                </c:pt>
                <c:pt idx="428">
                  <c:v>-0.4758532312149818</c:v>
                </c:pt>
                <c:pt idx="429">
                  <c:v>-0.41971734235991809</c:v>
                </c:pt>
                <c:pt idx="430">
                  <c:v>-0.36192669940906569</c:v>
                </c:pt>
                <c:pt idx="431">
                  <c:v>-0.30270914451587166</c:v>
                </c:pt>
                <c:pt idx="432">
                  <c:v>-0.24229814549691345</c:v>
                </c:pt>
                <c:pt idx="433">
                  <c:v>-0.18093187537477307</c:v>
                </c:pt>
                <c:pt idx="434">
                  <c:v>-0.11885227337039225</c:v>
                </c:pt>
                <c:pt idx="435">
                  <c:v>-5.6304091047058524E-2</c:v>
                </c:pt>
                <c:pt idx="436">
                  <c:v>6.4660726334124343E-3</c:v>
                </c:pt>
                <c:pt idx="437">
                  <c:v>6.9210743537923475E-2</c:v>
                </c:pt>
                <c:pt idx="438">
                  <c:v>0.13168254803977936</c:v>
                </c:pt>
                <c:pt idx="439">
                  <c:v>0.19363518830008372</c:v>
                </c:pt>
                <c:pt idx="440">
                  <c:v>0.25482441330781663</c:v>
                </c:pt>
                <c:pt idx="441">
                  <c:v>0.31500898185018217</c:v>
                </c:pt>
                <c:pt idx="442">
                  <c:v>0.37395161361672863</c:v>
                </c:pt>
                <c:pt idx="443">
                  <c:v>0.43141992468740253</c:v>
                </c:pt>
                <c:pt idx="444">
                  <c:v>0.48718734371638783</c:v>
                </c:pt>
                <c:pt idx="445">
                  <c:v>0.5410340051995971</c:v>
                </c:pt>
                <c:pt idx="446">
                  <c:v>0.5927476163041171</c:v>
                </c:pt>
                <c:pt idx="447">
                  <c:v>0.64212429384203129</c:v>
                </c:pt>
                <c:pt idx="448">
                  <c:v>0.68896936808888121</c:v>
                </c:pt>
                <c:pt idx="449">
                  <c:v>0.73309815027758574</c:v>
                </c:pt>
                <c:pt idx="450">
                  <c:v>0.77433666074207752</c:v>
                </c:pt>
                <c:pt idx="451">
                  <c:v>0.81252231483976733</c:v>
                </c:pt>
                <c:pt idx="452">
                  <c:v>0.84750456394867124</c:v>
                </c:pt>
                <c:pt idx="453">
                  <c:v>0.879145489011951</c:v>
                </c:pt>
                <c:pt idx="454">
                  <c:v>0.90732034428989639</c:v>
                </c:pt>
                <c:pt idx="455">
                  <c:v>0.93191804917548315</c:v>
                </c:pt>
                <c:pt idx="456">
                  <c:v>0.95284162613454937</c:v>
                </c:pt>
                <c:pt idx="457">
                  <c:v>0.97000858304399984</c:v>
                </c:pt>
                <c:pt idx="458">
                  <c:v>0.98335123842062688</c:v>
                </c:pt>
                <c:pt idx="459">
                  <c:v>0.99281698825834264</c:v>
                </c:pt>
                <c:pt idx="460">
                  <c:v>0.99836851342178445</c:v>
                </c:pt>
                <c:pt idx="461">
                  <c:v>0.99998392677864922</c:v>
                </c:pt>
                <c:pt idx="462">
                  <c:v>0.99765685949067617</c:v>
                </c:pt>
                <c:pt idx="463">
                  <c:v>0.99139648612307241</c:v>
                </c:pt>
                <c:pt idx="464">
                  <c:v>0.98122748847338526</c:v>
                </c:pt>
                <c:pt idx="465">
                  <c:v>0.96718995826239662</c:v>
                </c:pt>
                <c:pt idx="466">
                  <c:v>0.94933923907087236</c:v>
                </c:pt>
                <c:pt idx="467">
                  <c:v>0.92774570814488133</c:v>
                </c:pt>
                <c:pt idx="468">
                  <c:v>0.90249449893052747</c:v>
                </c:pt>
                <c:pt idx="469">
                  <c:v>0.87368516543154839</c:v>
                </c:pt>
                <c:pt idx="470">
                  <c:v>0.84143128971328618</c:v>
                </c:pt>
                <c:pt idx="471">
                  <c:v>0.80586003410038121</c:v>
                </c:pt>
                <c:pt idx="472">
                  <c:v>0.76711163983373842</c:v>
                </c:pt>
                <c:pt idx="473">
                  <c:v>0.72533887416323295</c:v>
                </c:pt>
                <c:pt idx="474">
                  <c:v>0.6807064280561117</c:v>
                </c:pt>
                <c:pt idx="475">
                  <c:v>0.63339026689561106</c:v>
                </c:pt>
                <c:pt idx="476">
                  <c:v>0.5835769367297039</c:v>
                </c:pt>
                <c:pt idx="477">
                  <c:v>0.53146282880505347</c:v>
                </c:pt>
                <c:pt idx="478">
                  <c:v>0.47725340528591698</c:v>
                </c:pt>
                <c:pt idx="479">
                  <c:v>0.42116238921050114</c:v>
                </c:pt>
                <c:pt idx="480">
                  <c:v>0.36341092187849189</c:v>
                </c:pt>
                <c:pt idx="481">
                  <c:v>0.30422669099172833</c:v>
                </c:pt>
                <c:pt idx="482">
                  <c:v>0.24384303298542934</c:v>
                </c:pt>
                <c:pt idx="483">
                  <c:v>0.18249801308902433</c:v>
                </c:pt>
                <c:pt idx="484">
                  <c:v>0.12043348674350458</c:v>
                </c:pt>
                <c:pt idx="485">
                  <c:v>5.7894146075716059E-2</c:v>
                </c:pt>
                <c:pt idx="486">
                  <c:v>-4.8734448111416731E-3</c:v>
                </c:pt>
                <c:pt idx="487">
                  <c:v>-6.76218219273306E-2</c:v>
                </c:pt>
                <c:pt idx="488">
                  <c:v>-0.13010359703425278</c:v>
                </c:pt>
                <c:pt idx="489">
                  <c:v>-0.19207243298345553</c:v>
                </c:pt>
                <c:pt idx="490">
                  <c:v>-0.25328401491170266</c:v>
                </c:pt>
                <c:pt idx="491">
                  <c:v>-0.31349701346305858</c:v>
                </c:pt>
                <c:pt idx="492">
                  <c:v>-0.37247403624051983</c:v>
                </c:pt>
                <c:pt idx="493">
                  <c:v>-0.4299825637359419</c:v>
                </c:pt>
                <c:pt idx="494">
                  <c:v>-0.48579586604848463</c:v>
                </c:pt>
                <c:pt idx="495">
                  <c:v>-0.53969389677720825</c:v>
                </c:pt>
                <c:pt idx="496">
                  <c:v>-0.59146416056369022</c:v>
                </c:pt>
                <c:pt idx="497">
                  <c:v>-0.64090255086430437</c:v>
                </c:pt>
                <c:pt idx="498">
                  <c:v>-0.68781415464931028</c:v>
                </c:pt>
                <c:pt idx="499">
                  <c:v>-0.73201402085601286</c:v>
                </c:pt>
                <c:pt idx="500">
                  <c:v>-0.77332788956646392</c:v>
                </c:pt>
                <c:pt idx="501">
                  <c:v>-0.81159287903487065</c:v>
                </c:pt>
                <c:pt idx="502">
                  <c:v>-0.84665812785605887</c:v>
                </c:pt>
                <c:pt idx="503">
                  <c:v>-0.87838538974317359</c:v>
                </c:pt>
                <c:pt idx="504">
                  <c:v>-0.90664957856978123</c:v>
                </c:pt>
                <c:pt idx="505">
                  <c:v>-0.93133926152740287</c:v>
                </c:pt>
                <c:pt idx="506">
                  <c:v>-0.95235709845427885</c:v>
                </c:pt>
                <c:pt idx="507">
                  <c:v>-0.96962022560324601</c:v>
                </c:pt>
                <c:pt idx="508">
                  <c:v>-0.98306058233569249</c:v>
                </c:pt>
                <c:pt idx="509">
                  <c:v>-0.99262517945363682</c:v>
                </c:pt>
                <c:pt idx="510">
                  <c:v>-0.99827630811196122</c:v>
                </c:pt>
                <c:pt idx="511">
                  <c:v>-0.99999168848720121</c:v>
                </c:pt>
                <c:pt idx="512">
                  <c:v>-0.99776455761672622</c:v>
                </c:pt>
                <c:pt idx="513">
                  <c:v>-0.99160369606201781</c:v>
                </c:pt>
                <c:pt idx="514">
                  <c:v>-0.98153339329092104</c:v>
                </c:pt>
                <c:pt idx="515">
                  <c:v>-0.96759335191534923</c:v>
                </c:pt>
                <c:pt idx="516">
                  <c:v>-0.94983853116198258</c:v>
                </c:pt>
                <c:pt idx="517">
                  <c:v>-0.92833893019310709</c:v>
                </c:pt>
                <c:pt idx="518">
                  <c:v>-0.90317931213183378</c:v>
                </c:pt>
                <c:pt idx="519">
                  <c:v>-0.87445886987974464</c:v>
                </c:pt>
                <c:pt idx="520">
                  <c:v>-0.84229083504453273</c:v>
                </c:pt>
                <c:pt idx="521">
                  <c:v>-0.80680203151937968</c:v>
                </c:pt>
                <c:pt idx="522">
                  <c:v>-0.76813237547419877</c:v>
                </c:pt>
                <c:pt idx="523">
                  <c:v>-0.72643432372996797</c:v>
                </c:pt>
                <c:pt idx="524">
                  <c:v>-0.68187227269098649</c:v>
                </c:pt>
                <c:pt idx="525">
                  <c:v>-0.63462191020484426</c:v>
                </c:pt>
                <c:pt idx="526">
                  <c:v>-0.58486952290533634</c:v>
                </c:pt>
                <c:pt idx="527">
                  <c:v>-0.53281126176919247</c:v>
                </c:pt>
                <c:pt idx="528">
                  <c:v>-0.47865236878225725</c:v>
                </c:pt>
                <c:pt idx="529">
                  <c:v>-0.42260636776388111</c:v>
                </c:pt>
                <c:pt idx="530">
                  <c:v>-0.36489422253990589</c:v>
                </c:pt>
                <c:pt idx="531">
                  <c:v>-0.30574346578303907</c:v>
                </c:pt>
                <c:pt idx="532">
                  <c:v>-0.24538730195526251</c:v>
                </c:pt>
                <c:pt idx="533">
                  <c:v>-0.18406368788898972</c:v>
                </c:pt>
                <c:pt idx="534">
                  <c:v>-0.1220143946317948</c:v>
                </c:pt>
                <c:pt idx="535">
                  <c:v>-5.9484054253402648E-2</c:v>
                </c:pt>
                <c:pt idx="536">
                  <c:v>3.2808046270348871E-3</c:v>
                </c:pt>
                <c:pt idx="537">
                  <c:v>6.6032728790821185E-2</c:v>
                </c:pt>
                <c:pt idx="538">
                  <c:v>0.12852431601497769</c:v>
                </c:pt>
                <c:pt idx="539">
                  <c:v>0.19050919046634754</c:v>
                </c:pt>
                <c:pt idx="540">
                  <c:v>0.25174297404918339</c:v>
                </c:pt>
                <c:pt idx="541">
                  <c:v>0.31198424987644496</c:v>
                </c:pt>
                <c:pt idx="542">
                  <c:v>0.37099551406694886</c:v>
                </c:pt>
                <c:pt idx="543">
                  <c:v>0.42854411211427451</c:v>
                </c:pt>
                <c:pt idx="544">
                  <c:v>0.48440315613744239</c:v>
                </c:pt>
                <c:pt idx="545">
                  <c:v>0.53835241939680323</c:v>
                </c:pt>
                <c:pt idx="546">
                  <c:v>0.59017920454763606</c:v>
                </c:pt>
                <c:pt idx="547">
                  <c:v>0.6396791822083665</c:v>
                </c:pt>
                <c:pt idx="548">
                  <c:v>0.68665719653815138</c:v>
                </c:pt>
                <c:pt idx="549">
                  <c:v>0.73092803464782141</c:v>
                </c:pt>
                <c:pt idx="550">
                  <c:v>0.77231715680975754</c:v>
                </c:pt>
                <c:pt idx="551">
                  <c:v>0.81066138458802939</c:v>
                </c:pt>
                <c:pt idx="552">
                  <c:v>0.84580954417693832</c:v>
                </c:pt>
                <c:pt idx="553">
                  <c:v>0.87762306241028176</c:v>
                </c:pt>
                <c:pt idx="554">
                  <c:v>0.90597651309217453</c:v>
                </c:pt>
                <c:pt idx="555">
                  <c:v>0.93075811149535215</c:v>
                </c:pt>
                <c:pt idx="556">
                  <c:v>0.9518701550773695</c:v>
                </c:pt>
                <c:pt idx="557">
                  <c:v>0.96922940867717122</c:v>
                </c:pt>
                <c:pt idx="558">
                  <c:v>0.98276743267338473</c:v>
                </c:pt>
                <c:pt idx="559">
                  <c:v>0.99243085281054266</c:v>
                </c:pt>
                <c:pt idx="560">
                  <c:v>0.99818157062942414</c:v>
                </c:pt>
                <c:pt idx="561">
                  <c:v>0.99999691367191601</c:v>
                </c:pt>
                <c:pt idx="562">
                  <c:v>0.99786972486817149</c:v>
                </c:pt>
                <c:pt idx="563">
                  <c:v>0.99180839075367699</c:v>
                </c:pt>
                <c:pt idx="564">
                  <c:v>0.98183680840496224</c:v>
                </c:pt>
                <c:pt idx="565">
                  <c:v>0.96799429122432901</c:v>
                </c:pt>
                <c:pt idx="566">
                  <c:v>0.95033541394503185</c:v>
                </c:pt>
                <c:pt idx="567">
                  <c:v>0.92892979746798188</c:v>
                </c:pt>
                <c:pt idx="568">
                  <c:v>0.90386183437829648</c:v>
                </c:pt>
                <c:pt idx="569">
                  <c:v>0.87523035622379775</c:v>
                </c:pt>
                <c:pt idx="570">
                  <c:v>0.84314824386730469</c:v>
                </c:pt>
                <c:pt idx="571">
                  <c:v>0.80774198244885609</c:v>
                </c:pt>
                <c:pt idx="572">
                  <c:v>0.76915116271246531</c:v>
                </c:pt>
                <c:pt idx="573">
                  <c:v>0.72752793066349164</c:v>
                </c:pt>
                <c:pt idx="574">
                  <c:v>0.68303638772630737</c:v>
                </c:pt>
                <c:pt idx="575">
                  <c:v>0.63585194376719312</c:v>
                </c:pt>
                <c:pt idx="576">
                  <c:v>0.58616062553325465</c:v>
                </c:pt>
                <c:pt idx="577">
                  <c:v>0.53415834323374267</c:v>
                </c:pt>
                <c:pt idx="578">
                  <c:v>0.48005011815546861</c:v>
                </c:pt>
                <c:pt idx="579">
                  <c:v>0.42404927435734119</c:v>
                </c:pt>
                <c:pt idx="580">
                  <c:v>0.36637659763086194</c:v>
                </c:pt>
                <c:pt idx="581">
                  <c:v>0.30725946504243623</c:v>
                </c:pt>
                <c:pt idx="582">
                  <c:v>0.24693094848929484</c:v>
                </c:pt>
                <c:pt idx="583">
                  <c:v>0.18562889580326813</c:v>
                </c:pt>
                <c:pt idx="584">
                  <c:v>0.12359499302521895</c:v>
                </c:pt>
                <c:pt idx="585">
                  <c:v>6.1073811547237657E-2</c:v>
                </c:pt>
                <c:pt idx="586">
                  <c:v>-1.6881561208918901E-3</c:v>
                </c:pt>
                <c:pt idx="587">
                  <c:v>-6.4443468159211953E-2</c:v>
                </c:pt>
                <c:pt idx="588">
                  <c:v>-0.12694470898787824</c:v>
                </c:pt>
                <c:pt idx="589">
                  <c:v>-0.18894546471399448</c:v>
                </c:pt>
                <c:pt idx="590">
                  <c:v>-0.25020129462918844</c:v>
                </c:pt>
                <c:pt idx="591">
                  <c:v>-0.31047069492788504</c:v>
                </c:pt>
                <c:pt idx="592">
                  <c:v>-0.36951605084670969</c:v>
                </c:pt>
                <c:pt idx="593">
                  <c:v>-0.42710457347110375</c:v>
                </c:pt>
                <c:pt idx="594">
                  <c:v>-0.48300921751591969</c:v>
                </c:pt>
                <c:pt idx="595">
                  <c:v>-0.53700957646140479</c:v>
                </c:pt>
                <c:pt idx="596">
                  <c:v>-0.58889275151562714</c:v>
                </c:pt>
                <c:pt idx="597">
                  <c:v>-0.63845419097734957</c:v>
                </c:pt>
                <c:pt idx="598">
                  <c:v>-0.68549849669008023</c:v>
                </c:pt>
                <c:pt idx="599">
                  <c:v>-0.72984019440792325</c:v>
                </c:pt>
                <c:pt idx="600">
                  <c:v>-0.77130446503597083</c:v>
                </c:pt>
                <c:pt idx="601">
                  <c:v>-0.80972783386224512</c:v>
                </c:pt>
                <c:pt idx="602">
                  <c:v>-0.8449588150639824</c:v>
                </c:pt>
                <c:pt idx="603">
                  <c:v>-0.87685850894712625</c:v>
                </c:pt>
                <c:pt idx="604">
                  <c:v>-0.90530114956449914</c:v>
                </c:pt>
                <c:pt idx="605">
                  <c:v>-0.93017460055359025</c:v>
                </c:pt>
                <c:pt idx="606">
                  <c:v>-0.95138079723909175</c:v>
                </c:pt>
                <c:pt idx="607">
                  <c:v>-0.96883613325719387</c:v>
                </c:pt>
                <c:pt idx="608">
                  <c:v>-0.98247179017736075</c:v>
                </c:pt>
                <c:pt idx="609">
                  <c:v>-0.99223400882202506</c:v>
                </c:pt>
                <c:pt idx="610">
                  <c:v>-0.99808430121450142</c:v>
                </c:pt>
                <c:pt idx="611">
                  <c:v>-0.99999960231953788</c:v>
                </c:pt>
                <c:pt idx="612">
                  <c:v>-0.9979723609782265</c:v>
                </c:pt>
                <c:pt idx="613">
                  <c:v>-0.99201056967878354</c:v>
                </c:pt>
                <c:pt idx="614">
                  <c:v>-0.98213773304580954</c:v>
                </c:pt>
                <c:pt idx="615">
                  <c:v>-0.96839277517227551</c:v>
                </c:pt>
                <c:pt idx="616">
                  <c:v>-0.95082988615957365</c:v>
                </c:pt>
                <c:pt idx="617">
                  <c:v>-0.92951830847064953</c:v>
                </c:pt>
                <c:pt idx="618">
                  <c:v>-0.90454206393855907</c:v>
                </c:pt>
                <c:pt idx="619">
                  <c:v>-0.87599962250667418</c:v>
                </c:pt>
                <c:pt idx="620">
                  <c:v>-0.844003514006616</c:v>
                </c:pt>
                <c:pt idx="621">
                  <c:v>-0.80867988450443407</c:v>
                </c:pt>
                <c:pt idx="622">
                  <c:v>-0.77016799896417476</c:v>
                </c:pt>
                <c:pt idx="623">
                  <c:v>-0.72861969218965494</c:v>
                </c:pt>
                <c:pt idx="624">
                  <c:v>-0.68419877020905462</c:v>
                </c:pt>
                <c:pt idx="625">
                  <c:v>-0.63708036446242466</c:v>
                </c:pt>
                <c:pt idx="626">
                  <c:v>-0.5874502413383117</c:v>
                </c:pt>
                <c:pt idx="627">
                  <c:v>-0.53550406978155229</c:v>
                </c:pt>
                <c:pt idx="628">
                  <c:v>-0.48144664985988489</c:v>
                </c:pt>
                <c:pt idx="629">
                  <c:v>-0.42549110533065226</c:v>
                </c:pt>
                <c:pt idx="630">
                  <c:v>-0.36785804339099448</c:v>
                </c:pt>
                <c:pt idx="631">
                  <c:v>-0.30877468492427623</c:v>
                </c:pt>
                <c:pt idx="632">
                  <c:v>-0.24847396867176688</c:v>
                </c:pt>
                <c:pt idx="633">
                  <c:v>-0.18719363286138802</c:v>
                </c:pt>
                <c:pt idx="634">
                  <c:v>-0.12517527791426436</c:v>
                </c:pt>
                <c:pt idx="635">
                  <c:v>-6.2663413924599079E-2</c:v>
                </c:pt>
                <c:pt idx="636">
                  <c:v>9.5503332665058556E-5</c:v>
                </c:pt>
                <c:pt idx="637">
                  <c:v>6.2854044063843748E-2</c:v>
                </c:pt>
                <c:pt idx="638">
                  <c:v>0.1253647799599488</c:v>
                </c:pt>
                <c:pt idx="639">
                  <c:v>0.1873812596929825</c:v>
                </c:pt>
                <c:pt idx="640">
                  <c:v>0.24865898056236338</c:v>
                </c:pt>
                <c:pt idx="641">
                  <c:v>0.3089563524564608</c:v>
                </c:pt>
                <c:pt idx="642">
                  <c:v>0.36803565033240854</c:v>
                </c:pt>
                <c:pt idx="643">
                  <c:v>0.42566395145800273</c:v>
                </c:pt>
                <c:pt idx="644">
                  <c:v>0.48161405371981936</c:v>
                </c:pt>
                <c:pt idx="645">
                  <c:v>0.53566537137698478</c:v>
                </c:pt>
                <c:pt idx="646">
                  <c:v>0.58760480473060261</c:v>
                </c:pt>
                <c:pt idx="647">
                  <c:v>0.63722758027859705</c:v>
                </c:pt>
                <c:pt idx="648">
                  <c:v>0.6843380580442735</c:v>
                </c:pt>
                <c:pt idx="649">
                  <c:v>0.72875050289549936</c:v>
                </c:pt>
                <c:pt idx="650">
                  <c:v>0.77028981681367936</c:v>
                </c:pt>
                <c:pt idx="651">
                  <c:v>0.80879222922536553</c:v>
                </c:pt>
                <c:pt idx="652">
                  <c:v>0.84410594267496719</c:v>
                </c:pt>
                <c:pt idx="653">
                  <c:v>0.8760917312929084</c:v>
                </c:pt>
                <c:pt idx="654">
                  <c:v>0.90462348969973638</c:v>
                </c:pt>
                <c:pt idx="655">
                  <c:v>0.92958873018212529</c:v>
                </c:pt>
                <c:pt idx="656">
                  <c:v>0.95088902618064541</c:v>
                </c:pt>
                <c:pt idx="657">
                  <c:v>0.96844040034081158</c:v>
                </c:pt>
                <c:pt idx="658">
                  <c:v>0.98217365559748337</c:v>
                </c:pt>
                <c:pt idx="659">
                  <c:v>0.99203464798735663</c:v>
                </c:pt>
                <c:pt idx="660">
                  <c:v>0.99798450011390616</c:v>
                </c:pt>
                <c:pt idx="661">
                  <c:v>0.99999975442324751</c:v>
                </c:pt>
                <c:pt idx="662">
                  <c:v>0.99807246568656582</c:v>
                </c:pt>
                <c:pt idx="663">
                  <c:v>0.9922102323245332</c:v>
                </c:pt>
                <c:pt idx="664">
                  <c:v>0.98243616645020226</c:v>
                </c:pt>
                <c:pt idx="665">
                  <c:v>0.96878880274847834</c:v>
                </c:pt>
                <c:pt idx="666">
                  <c:v>0.95132194655143654</c:v>
                </c:pt>
                <c:pt idx="667">
                  <c:v>0.93010446170841998</c:v>
                </c:pt>
                <c:pt idx="668">
                  <c:v>0.90521999908729489</c:v>
                </c:pt>
                <c:pt idx="669">
                  <c:v>0.87676666677721882</c:v>
                </c:pt>
                <c:pt idx="670">
                  <c:v>0.84485664329316901</c:v>
                </c:pt>
                <c:pt idx="671">
                  <c:v>0.80961573530722919</c:v>
                </c:pt>
                <c:pt idx="672">
                  <c:v>0.77118288165023963</c:v>
                </c:pt>
                <c:pt idx="673">
                  <c:v>0.72970960553932618</c:v>
                </c:pt>
                <c:pt idx="674">
                  <c:v>0.68535941719097959</c:v>
                </c:pt>
                <c:pt idx="675">
                  <c:v>0.63830716917479202</c:v>
                </c:pt>
                <c:pt idx="676">
                  <c:v>0.58873836704954041</c:v>
                </c:pt>
                <c:pt idx="677">
                  <c:v>0.53684843799934145</c:v>
                </c:pt>
                <c:pt idx="678">
                  <c:v>0.48284196035336502</c:v>
                </c:pt>
                <c:pt idx="679">
                  <c:v>0.42693185702677688</c:v>
                </c:pt>
                <c:pt idx="680">
                  <c:v>0.3693385560627877</c:v>
                </c:pt>
                <c:pt idx="681">
                  <c:v>0.31028912158537902</c:v>
                </c:pt>
                <c:pt idx="682">
                  <c:v>0.25001635858897953</c:v>
                </c:pt>
                <c:pt idx="683">
                  <c:v>0.18875789509457483</c:v>
                </c:pt>
                <c:pt idx="684">
                  <c:v>0.12675524529072121</c:v>
                </c:pt>
                <c:pt idx="685">
                  <c:v>6.42528573532756E-2</c:v>
                </c:pt>
                <c:pt idx="686">
                  <c:v>1.497149697682369E-3</c:v>
                </c:pt>
                <c:pt idx="687">
                  <c:v>-6.1264460536496944E-2</c:v>
                </c:pt>
                <c:pt idx="688">
                  <c:v>-0.12378453293850364</c:v>
                </c:pt>
                <c:pt idx="689">
                  <c:v>-0.18581657937111357</c:v>
                </c:pt>
                <c:pt idx="690">
                  <c:v>-0.24711603576098798</c:v>
                </c:pt>
                <c:pt idx="691">
                  <c:v>-0.30744122630324822</c:v>
                </c:pt>
                <c:pt idx="692">
                  <c:v>-0.36655431627902885</c:v>
                </c:pt>
                <c:pt idx="693">
                  <c:v>-0.4242222497292768</c:v>
                </c:pt>
                <c:pt idx="694">
                  <c:v>-0.48021766828814921</c:v>
                </c:pt>
                <c:pt idx="695">
                  <c:v>-0.53431980755339559</c:v>
                </c:pt>
                <c:pt idx="696">
                  <c:v>-0.58631536745969282</c:v>
                </c:pt>
                <c:pt idx="697">
                  <c:v>-0.63599935322356071</c:v>
                </c:pt>
                <c:pt idx="698">
                  <c:v>-0.68317588354433467</c:v>
                </c:pt>
                <c:pt idx="699">
                  <c:v>-0.72765896287477616</c:v>
                </c:pt>
                <c:pt idx="700">
                  <c:v>-0.76927321471674681</c:v>
                </c:pt>
                <c:pt idx="701">
                  <c:v>-0.80785457305073571</c:v>
                </c:pt>
                <c:pt idx="702">
                  <c:v>-0.84325092917337885</c:v>
                </c:pt>
                <c:pt idx="703">
                  <c:v>-0.87532273139272432</c:v>
                </c:pt>
                <c:pt idx="704">
                  <c:v>-0.90394353521690984</c:v>
                </c:pt>
                <c:pt idx="705">
                  <c:v>-0.92900050186713257</c:v>
                </c:pt>
                <c:pt idx="706">
                  <c:v>-0.95039484314950873</c:v>
                </c:pt>
                <c:pt idx="707">
                  <c:v>-0.96804221093188236</c:v>
                </c:pt>
                <c:pt idx="708">
                  <c:v>-0.98187302969003221</c:v>
                </c:pt>
                <c:pt idx="709">
                  <c:v>-0.99183277081225474</c:v>
                </c:pt>
                <c:pt idx="710">
                  <c:v>-0.9978821675808035</c:v>
                </c:pt>
                <c:pt idx="711">
                  <c:v>-0.99999736998265909</c:v>
                </c:pt>
                <c:pt idx="712">
                  <c:v>-0.99817003873925358</c:v>
                </c:pt>
                <c:pt idx="713">
                  <c:v>-0.99240737818444225</c:v>
                </c:pt>
                <c:pt idx="714">
                  <c:v>-0.98273210786110277</c:v>
                </c:pt>
                <c:pt idx="715">
                  <c:v>-0.9691823729483322</c:v>
                </c:pt>
                <c:pt idx="716">
                  <c:v>-0.9518115938724081</c:v>
                </c:pt>
                <c:pt idx="717">
                  <c:v>-0.93068825569439495</c:v>
                </c:pt>
                <c:pt idx="718">
                  <c:v>-0.90589563810478824</c:v>
                </c:pt>
                <c:pt idx="719">
                  <c:v>-0.87753148708966644</c:v>
                </c:pt>
                <c:pt idx="720">
                  <c:v>-0.84570762956282608</c:v>
                </c:pt>
                <c:pt idx="721">
                  <c:v>-0.81054953248327211</c:v>
                </c:pt>
                <c:pt idx="722">
                  <c:v>-0.77219580819620126</c:v>
                </c:pt>
                <c:pt idx="723">
                  <c:v>-0.73079766794771617</c:v>
                </c:pt>
                <c:pt idx="724">
                  <c:v>-0.68651832572786253</c:v>
                </c:pt>
                <c:pt idx="725">
                  <c:v>-0.6395323547922529</c:v>
                </c:pt>
                <c:pt idx="726">
                  <c:v>-0.5900249993993566</c:v>
                </c:pt>
                <c:pt idx="727">
                  <c:v>-0.53819144447684386</c:v>
                </c:pt>
                <c:pt idx="728">
                  <c:v>-0.48423604609640469</c:v>
                </c:pt>
                <c:pt idx="729">
                  <c:v>-0.42837152579095222</c:v>
                </c:pt>
                <c:pt idx="730">
                  <c:v>-0.37081813189063006</c:v>
                </c:pt>
                <c:pt idx="731">
                  <c:v>-0.3118027711840648</c:v>
                </c:pt>
                <c:pt idx="732">
                  <c:v>-0.2515581143283438</c:v>
                </c:pt>
                <c:pt idx="733">
                  <c:v>-0.1903216785348745</c:v>
                </c:pt>
                <c:pt idx="734">
                  <c:v>-0.12833489114680438</c:v>
                </c:pt>
                <c:pt idx="735">
                  <c:v>-6.5842137801820785E-2</c:v>
                </c:pt>
                <c:pt idx="736">
                  <c:v>-3.0897989305631269E-3</c:v>
                </c:pt>
                <c:pt idx="737">
                  <c:v>5.9674721608966273E-2</c:v>
                </c:pt>
                <c:pt idx="738">
                  <c:v>0.12220397193202306</c:v>
                </c:pt>
                <c:pt idx="739">
                  <c:v>0.18425142771701827</c:v>
                </c:pt>
                <c:pt idx="740">
                  <c:v>0.24557246413856323</c:v>
                </c:pt>
                <c:pt idx="741">
                  <c:v>0.30592532031156128</c:v>
                </c:pt>
                <c:pt idx="742">
                  <c:v>0.3650720524441598</c:v>
                </c:pt>
                <c:pt idx="743">
                  <c:v>0.42277947194164212</c:v>
                </c:pt>
                <c:pt idx="744">
                  <c:v>0.47882006476268557</c:v>
                </c:pt>
                <c:pt idx="745">
                  <c:v>0.5329728884035041</c:v>
                </c:pt>
                <c:pt idx="746">
                  <c:v>0.58502444297341183</c:v>
                </c:pt>
                <c:pt idx="747">
                  <c:v>0.63476951292749639</c:v>
                </c:pt>
                <c:pt idx="748">
                  <c:v>0.68201197613798481</c:v>
                </c:pt>
                <c:pt idx="749">
                  <c:v>0.72656557711432346</c:v>
                </c:pt>
                <c:pt idx="750">
                  <c:v>0.76825466132366682</c:v>
                </c:pt>
                <c:pt idx="751">
                  <c:v>0.80691486771661203</c:v>
                </c:pt>
                <c:pt idx="752">
                  <c:v>0.84239377672786009</c:v>
                </c:pt>
                <c:pt idx="753">
                  <c:v>0.87455151119705299</c:v>
                </c:pt>
                <c:pt idx="754">
                  <c:v>0.9032612878406453</c:v>
                </c:pt>
                <c:pt idx="755">
                  <c:v>0.92840991710058773</c:v>
                </c:pt>
                <c:pt idx="756">
                  <c:v>0.94989824939911993</c:v>
                </c:pt>
                <c:pt idx="757">
                  <c:v>0.96764156604036933</c:v>
                </c:pt>
                <c:pt idx="758">
                  <c:v>0.98156991321751164</c:v>
                </c:pt>
                <c:pt idx="759">
                  <c:v>0.99162837780876001</c:v>
                </c:pt>
                <c:pt idx="760">
                  <c:v>0.9977773038747485</c:v>
                </c:pt>
                <c:pt idx="761">
                  <c:v>0.99999244900382045</c:v>
                </c:pt>
                <c:pt idx="762">
                  <c:v>0.99826507988880686</c:v>
                </c:pt>
                <c:pt idx="763">
                  <c:v>0.99260200675847221</c:v>
                </c:pt>
                <c:pt idx="764">
                  <c:v>0.98302555652788992</c:v>
                </c:pt>
                <c:pt idx="765">
                  <c:v>0.96957348477359184</c:v>
                </c:pt>
                <c:pt idx="766">
                  <c:v>0.95229882688055245</c:v>
                </c:pt>
                <c:pt idx="767">
                  <c:v>0.93126968894784856</c:v>
                </c:pt>
                <c:pt idx="768">
                  <c:v>0.90656897927735591</c:v>
                </c:pt>
                <c:pt idx="769">
                  <c:v>0.87829408150413524</c:v>
                </c:pt>
                <c:pt idx="770">
                  <c:v>0.84655647065715878</c:v>
                </c:pt>
                <c:pt idx="771">
                  <c:v>0.81148127366408984</c:v>
                </c:pt>
                <c:pt idx="772">
                  <c:v>0.7732067760328889</c:v>
                </c:pt>
                <c:pt idx="773">
                  <c:v>0.73188387665508048</c:v>
                </c:pt>
                <c:pt idx="774">
                  <c:v>0.68767549288026097</c:v>
                </c:pt>
                <c:pt idx="775">
                  <c:v>0.64075591820726563</c:v>
                </c:pt>
                <c:pt idx="776">
                  <c:v>0.59131013512436637</c:v>
                </c:pt>
                <c:pt idx="777">
                  <c:v>0.539533085807679</c:v>
                </c:pt>
                <c:pt idx="778">
                  <c:v>0.4856289035530667</c:v>
                </c:pt>
                <c:pt idx="779">
                  <c:v>0.42981010797162505</c:v>
                </c:pt>
                <c:pt idx="780">
                  <c:v>0.37229676712174214</c:v>
                </c:pt>
                <c:pt idx="781">
                  <c:v>0.31331562988113648</c:v>
                </c:pt>
                <c:pt idx="782">
                  <c:v>0.25309923197937456</c:v>
                </c:pt>
                <c:pt idx="783">
                  <c:v>0.19188497921556855</c:v>
                </c:pt>
                <c:pt idx="784">
                  <c:v>0.12991421147554436</c:v>
                </c:pt>
                <c:pt idx="785">
                  <c:v>6.7431251238698101E-2</c:v>
                </c:pt>
                <c:pt idx="786">
                  <c:v>4.6824403259093086E-3</c:v>
                </c:pt>
                <c:pt idx="787">
                  <c:v>-5.808483131395125E-2</c:v>
                </c:pt>
                <c:pt idx="788">
                  <c:v>-0.12062310094980508</c:v>
                </c:pt>
                <c:pt idx="789">
                  <c:v>-0.18268580870102555</c:v>
                </c:pt>
                <c:pt idx="790">
                  <c:v>-0.24402826961067578</c:v>
                </c:pt>
                <c:pt idx="791">
                  <c:v>-0.30440863832667181</c:v>
                </c:pt>
                <c:pt idx="792">
                  <c:v>-0.36358886258774936</c:v>
                </c:pt>
                <c:pt idx="793">
                  <c:v>-0.42133562175500106</c:v>
                </c:pt>
                <c:pt idx="794">
                  <c:v>-0.4774212466887246</c:v>
                </c:pt>
                <c:pt idx="795">
                  <c:v>-0.53162461734404776</c:v>
                </c:pt>
                <c:pt idx="796">
                  <c:v>-0.58373203454645506</c:v>
                </c:pt>
                <c:pt idx="797">
                  <c:v>-0.63353806251014688</c:v>
                </c:pt>
                <c:pt idx="798">
                  <c:v>-0.68084633877771417</c:v>
                </c:pt>
                <c:pt idx="799">
                  <c:v>-0.72547034838772939</c:v>
                </c:pt>
                <c:pt idx="800">
                  <c:v>-0.76723415921820937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259-4512-ADC1-81C7C0054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473984"/>
        <c:axId val="132474560"/>
      </c:scatterChart>
      <c:valAx>
        <c:axId val="132473984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474560"/>
        <c:crosses val="autoZero"/>
        <c:crossBetween val="midCat"/>
        <c:majorUnit val="0.5"/>
      </c:valAx>
      <c:valAx>
        <c:axId val="132474560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473984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Φύλλο3!$A$1:$A$801</c:f>
              <c:numCache>
                <c:formatCode>General</c:formatCode>
                <c:ptCount val="801"/>
                <c:pt idx="0">
                  <c:v>0</c:v>
                </c:pt>
                <c:pt idx="1">
                  <c:v>5.0000000000000001E-3</c:v>
                </c:pt>
                <c:pt idx="2">
                  <c:v>0.01</c:v>
                </c:pt>
                <c:pt idx="3">
                  <c:v>1.4999999999999999E-2</c:v>
                </c:pt>
                <c:pt idx="4">
                  <c:v>0.02</c:v>
                </c:pt>
                <c:pt idx="5">
                  <c:v>2.5000000000000001E-2</c:v>
                </c:pt>
                <c:pt idx="6">
                  <c:v>0.03</c:v>
                </c:pt>
                <c:pt idx="7">
                  <c:v>3.5000000000000003E-2</c:v>
                </c:pt>
                <c:pt idx="8">
                  <c:v>0.04</c:v>
                </c:pt>
                <c:pt idx="9">
                  <c:v>4.4999999999999998E-2</c:v>
                </c:pt>
                <c:pt idx="10">
                  <c:v>0.05</c:v>
                </c:pt>
                <c:pt idx="11">
                  <c:v>5.5E-2</c:v>
                </c:pt>
                <c:pt idx="12">
                  <c:v>0.06</c:v>
                </c:pt>
                <c:pt idx="13">
                  <c:v>6.5000000000000002E-2</c:v>
                </c:pt>
                <c:pt idx="14">
                  <c:v>7.0000000000000007E-2</c:v>
                </c:pt>
                <c:pt idx="15">
                  <c:v>7.4999999999999997E-2</c:v>
                </c:pt>
                <c:pt idx="16">
                  <c:v>0.08</c:v>
                </c:pt>
                <c:pt idx="17">
                  <c:v>8.5000000000000006E-2</c:v>
                </c:pt>
                <c:pt idx="18">
                  <c:v>0.09</c:v>
                </c:pt>
                <c:pt idx="19">
                  <c:v>9.5000000000000001E-2</c:v>
                </c:pt>
                <c:pt idx="20">
                  <c:v>0.1</c:v>
                </c:pt>
                <c:pt idx="21">
                  <c:v>0.105</c:v>
                </c:pt>
                <c:pt idx="22">
                  <c:v>0.11</c:v>
                </c:pt>
                <c:pt idx="23">
                  <c:v>0.115</c:v>
                </c:pt>
                <c:pt idx="24">
                  <c:v>0.12</c:v>
                </c:pt>
                <c:pt idx="25">
                  <c:v>0.125</c:v>
                </c:pt>
                <c:pt idx="26">
                  <c:v>0.13</c:v>
                </c:pt>
                <c:pt idx="27">
                  <c:v>0.13500000000000001</c:v>
                </c:pt>
                <c:pt idx="28">
                  <c:v>0.14000000000000001</c:v>
                </c:pt>
                <c:pt idx="29">
                  <c:v>0.14499999999999999</c:v>
                </c:pt>
                <c:pt idx="30">
                  <c:v>0.15</c:v>
                </c:pt>
                <c:pt idx="31">
                  <c:v>0.155</c:v>
                </c:pt>
                <c:pt idx="32">
                  <c:v>0.16</c:v>
                </c:pt>
                <c:pt idx="33">
                  <c:v>0.16500000000000001</c:v>
                </c:pt>
                <c:pt idx="34">
                  <c:v>0.17</c:v>
                </c:pt>
                <c:pt idx="35">
                  <c:v>0.17499999999999999</c:v>
                </c:pt>
                <c:pt idx="36">
                  <c:v>0.18</c:v>
                </c:pt>
                <c:pt idx="37">
                  <c:v>0.185</c:v>
                </c:pt>
                <c:pt idx="38">
                  <c:v>0.19</c:v>
                </c:pt>
                <c:pt idx="39">
                  <c:v>0.19500000000000001</c:v>
                </c:pt>
                <c:pt idx="40">
                  <c:v>0.2</c:v>
                </c:pt>
                <c:pt idx="41">
                  <c:v>0.20499999999999999</c:v>
                </c:pt>
                <c:pt idx="42">
                  <c:v>0.21</c:v>
                </c:pt>
                <c:pt idx="43">
                  <c:v>0.215</c:v>
                </c:pt>
                <c:pt idx="44">
                  <c:v>0.22</c:v>
                </c:pt>
                <c:pt idx="45">
                  <c:v>0.22500000000000001</c:v>
                </c:pt>
                <c:pt idx="46">
                  <c:v>0.23</c:v>
                </c:pt>
                <c:pt idx="47">
                  <c:v>0.23499999999999999</c:v>
                </c:pt>
                <c:pt idx="48">
                  <c:v>0.24</c:v>
                </c:pt>
                <c:pt idx="49">
                  <c:v>0.245</c:v>
                </c:pt>
                <c:pt idx="50">
                  <c:v>0.25</c:v>
                </c:pt>
                <c:pt idx="51">
                  <c:v>0.255</c:v>
                </c:pt>
                <c:pt idx="52">
                  <c:v>0.26</c:v>
                </c:pt>
                <c:pt idx="53">
                  <c:v>0.26500000000000001</c:v>
                </c:pt>
                <c:pt idx="54">
                  <c:v>0.27</c:v>
                </c:pt>
                <c:pt idx="55">
                  <c:v>0.27500000000000002</c:v>
                </c:pt>
                <c:pt idx="56">
                  <c:v>0.28000000000000003</c:v>
                </c:pt>
                <c:pt idx="57">
                  <c:v>0.28499999999999998</c:v>
                </c:pt>
                <c:pt idx="58">
                  <c:v>0.28999999999999998</c:v>
                </c:pt>
                <c:pt idx="59">
                  <c:v>0.29499999999999998</c:v>
                </c:pt>
                <c:pt idx="60">
                  <c:v>0.3</c:v>
                </c:pt>
                <c:pt idx="61">
                  <c:v>0.30499999999999999</c:v>
                </c:pt>
                <c:pt idx="62">
                  <c:v>0.31</c:v>
                </c:pt>
                <c:pt idx="63">
                  <c:v>0.315</c:v>
                </c:pt>
                <c:pt idx="64">
                  <c:v>0.32</c:v>
                </c:pt>
                <c:pt idx="65">
                  <c:v>0.32500000000000001</c:v>
                </c:pt>
                <c:pt idx="66">
                  <c:v>0.33</c:v>
                </c:pt>
                <c:pt idx="67">
                  <c:v>0.33500000000000002</c:v>
                </c:pt>
                <c:pt idx="68">
                  <c:v>0.34</c:v>
                </c:pt>
                <c:pt idx="69">
                  <c:v>0.34499999999999997</c:v>
                </c:pt>
                <c:pt idx="70">
                  <c:v>0.35</c:v>
                </c:pt>
                <c:pt idx="71">
                  <c:v>0.35499999999999998</c:v>
                </c:pt>
                <c:pt idx="72">
                  <c:v>0.36</c:v>
                </c:pt>
                <c:pt idx="73">
                  <c:v>0.36499999999999999</c:v>
                </c:pt>
                <c:pt idx="74">
                  <c:v>0.37</c:v>
                </c:pt>
                <c:pt idx="75">
                  <c:v>0.375</c:v>
                </c:pt>
                <c:pt idx="76">
                  <c:v>0.38</c:v>
                </c:pt>
                <c:pt idx="77">
                  <c:v>0.38500000000000001</c:v>
                </c:pt>
                <c:pt idx="78">
                  <c:v>0.39</c:v>
                </c:pt>
                <c:pt idx="79">
                  <c:v>0.39500000000000002</c:v>
                </c:pt>
                <c:pt idx="80">
                  <c:v>0.4</c:v>
                </c:pt>
                <c:pt idx="81">
                  <c:v>0.40500000000000003</c:v>
                </c:pt>
                <c:pt idx="82">
                  <c:v>0.41</c:v>
                </c:pt>
                <c:pt idx="83">
                  <c:v>0.41499999999999998</c:v>
                </c:pt>
                <c:pt idx="84">
                  <c:v>0.42</c:v>
                </c:pt>
                <c:pt idx="85">
                  <c:v>0.42499999999999999</c:v>
                </c:pt>
                <c:pt idx="86">
                  <c:v>0.43</c:v>
                </c:pt>
                <c:pt idx="87">
                  <c:v>0.435</c:v>
                </c:pt>
                <c:pt idx="88">
                  <c:v>0.44</c:v>
                </c:pt>
                <c:pt idx="89">
                  <c:v>0.44500000000000001</c:v>
                </c:pt>
                <c:pt idx="90">
                  <c:v>0.45</c:v>
                </c:pt>
                <c:pt idx="91">
                  <c:v>0.45500000000000002</c:v>
                </c:pt>
                <c:pt idx="92">
                  <c:v>0.46</c:v>
                </c:pt>
                <c:pt idx="93">
                  <c:v>0.46500000000000002</c:v>
                </c:pt>
                <c:pt idx="94">
                  <c:v>0.47</c:v>
                </c:pt>
                <c:pt idx="95">
                  <c:v>0.47499999999999998</c:v>
                </c:pt>
                <c:pt idx="96">
                  <c:v>0.48</c:v>
                </c:pt>
                <c:pt idx="97">
                  <c:v>0.48499999999999999</c:v>
                </c:pt>
                <c:pt idx="98">
                  <c:v>0.49</c:v>
                </c:pt>
                <c:pt idx="99">
                  <c:v>0.495</c:v>
                </c:pt>
                <c:pt idx="100">
                  <c:v>0.5</c:v>
                </c:pt>
                <c:pt idx="101">
                  <c:v>0.505</c:v>
                </c:pt>
                <c:pt idx="102">
                  <c:v>0.51</c:v>
                </c:pt>
                <c:pt idx="103">
                  <c:v>0.51500000000000001</c:v>
                </c:pt>
                <c:pt idx="104">
                  <c:v>0.52</c:v>
                </c:pt>
                <c:pt idx="105">
                  <c:v>0.52500000000000002</c:v>
                </c:pt>
                <c:pt idx="106">
                  <c:v>0.53</c:v>
                </c:pt>
                <c:pt idx="107">
                  <c:v>0.53500000000000003</c:v>
                </c:pt>
                <c:pt idx="108">
                  <c:v>0.54</c:v>
                </c:pt>
                <c:pt idx="109">
                  <c:v>0.54500000000000004</c:v>
                </c:pt>
                <c:pt idx="110">
                  <c:v>0.55000000000000004</c:v>
                </c:pt>
                <c:pt idx="111">
                  <c:v>0.55500000000000005</c:v>
                </c:pt>
                <c:pt idx="112">
                  <c:v>0.56000000000000005</c:v>
                </c:pt>
                <c:pt idx="113">
                  <c:v>0.56499999999999995</c:v>
                </c:pt>
                <c:pt idx="114">
                  <c:v>0.56999999999999995</c:v>
                </c:pt>
                <c:pt idx="115">
                  <c:v>0.57499999999999996</c:v>
                </c:pt>
                <c:pt idx="116">
                  <c:v>0.57999999999999996</c:v>
                </c:pt>
                <c:pt idx="117">
                  <c:v>0.58499999999999996</c:v>
                </c:pt>
                <c:pt idx="118">
                  <c:v>0.59</c:v>
                </c:pt>
                <c:pt idx="119">
                  <c:v>0.59499999999999997</c:v>
                </c:pt>
                <c:pt idx="120">
                  <c:v>0.6</c:v>
                </c:pt>
                <c:pt idx="121">
                  <c:v>0.60499999999999998</c:v>
                </c:pt>
                <c:pt idx="122">
                  <c:v>0.61</c:v>
                </c:pt>
                <c:pt idx="123">
                  <c:v>0.61499999999999999</c:v>
                </c:pt>
                <c:pt idx="124">
                  <c:v>0.62</c:v>
                </c:pt>
                <c:pt idx="125">
                  <c:v>0.625</c:v>
                </c:pt>
                <c:pt idx="126">
                  <c:v>0.63</c:v>
                </c:pt>
                <c:pt idx="127">
                  <c:v>0.63500000000000001</c:v>
                </c:pt>
                <c:pt idx="128">
                  <c:v>0.64</c:v>
                </c:pt>
                <c:pt idx="129">
                  <c:v>0.64500000000000002</c:v>
                </c:pt>
                <c:pt idx="130">
                  <c:v>0.65</c:v>
                </c:pt>
                <c:pt idx="131">
                  <c:v>0.65500000000000003</c:v>
                </c:pt>
                <c:pt idx="132">
                  <c:v>0.66</c:v>
                </c:pt>
                <c:pt idx="133">
                  <c:v>0.66500000000000004</c:v>
                </c:pt>
                <c:pt idx="134">
                  <c:v>0.67</c:v>
                </c:pt>
                <c:pt idx="135">
                  <c:v>0.67500000000000004</c:v>
                </c:pt>
                <c:pt idx="136">
                  <c:v>0.68</c:v>
                </c:pt>
                <c:pt idx="137">
                  <c:v>0.68500000000000005</c:v>
                </c:pt>
                <c:pt idx="138">
                  <c:v>0.69</c:v>
                </c:pt>
                <c:pt idx="139">
                  <c:v>0.69499999999999995</c:v>
                </c:pt>
                <c:pt idx="140">
                  <c:v>0.7</c:v>
                </c:pt>
                <c:pt idx="141">
                  <c:v>0.70499999999999996</c:v>
                </c:pt>
                <c:pt idx="142">
                  <c:v>0.71</c:v>
                </c:pt>
                <c:pt idx="143">
                  <c:v>0.71499999999999997</c:v>
                </c:pt>
                <c:pt idx="144">
                  <c:v>0.72</c:v>
                </c:pt>
                <c:pt idx="145">
                  <c:v>0.72499999999999998</c:v>
                </c:pt>
                <c:pt idx="146">
                  <c:v>0.73</c:v>
                </c:pt>
                <c:pt idx="147">
                  <c:v>0.73499999999999999</c:v>
                </c:pt>
                <c:pt idx="148">
                  <c:v>0.74</c:v>
                </c:pt>
                <c:pt idx="149">
                  <c:v>0.745</c:v>
                </c:pt>
                <c:pt idx="150">
                  <c:v>0.75</c:v>
                </c:pt>
                <c:pt idx="151">
                  <c:v>0.755</c:v>
                </c:pt>
                <c:pt idx="152">
                  <c:v>0.76</c:v>
                </c:pt>
                <c:pt idx="153">
                  <c:v>0.76500000000000001</c:v>
                </c:pt>
                <c:pt idx="154">
                  <c:v>0.77</c:v>
                </c:pt>
                <c:pt idx="155">
                  <c:v>0.77500000000000002</c:v>
                </c:pt>
                <c:pt idx="156">
                  <c:v>0.78</c:v>
                </c:pt>
                <c:pt idx="157">
                  <c:v>0.78500000000000003</c:v>
                </c:pt>
                <c:pt idx="158">
                  <c:v>0.79</c:v>
                </c:pt>
                <c:pt idx="159">
                  <c:v>0.79500000000000004</c:v>
                </c:pt>
                <c:pt idx="160">
                  <c:v>0.8</c:v>
                </c:pt>
                <c:pt idx="161">
                  <c:v>0.80500000000000005</c:v>
                </c:pt>
                <c:pt idx="162">
                  <c:v>0.81</c:v>
                </c:pt>
                <c:pt idx="163">
                  <c:v>0.81499999999999995</c:v>
                </c:pt>
                <c:pt idx="164">
                  <c:v>0.82</c:v>
                </c:pt>
                <c:pt idx="165">
                  <c:v>0.82499999999999996</c:v>
                </c:pt>
                <c:pt idx="166">
                  <c:v>0.83</c:v>
                </c:pt>
                <c:pt idx="167">
                  <c:v>0.83499999999999996</c:v>
                </c:pt>
                <c:pt idx="168">
                  <c:v>0.84</c:v>
                </c:pt>
                <c:pt idx="169">
                  <c:v>0.84499999999999997</c:v>
                </c:pt>
                <c:pt idx="170">
                  <c:v>0.85</c:v>
                </c:pt>
                <c:pt idx="171">
                  <c:v>0.85499999999999998</c:v>
                </c:pt>
                <c:pt idx="172">
                  <c:v>0.86</c:v>
                </c:pt>
                <c:pt idx="173">
                  <c:v>0.86499999999999999</c:v>
                </c:pt>
                <c:pt idx="174">
                  <c:v>0.87</c:v>
                </c:pt>
                <c:pt idx="175">
                  <c:v>0.875</c:v>
                </c:pt>
                <c:pt idx="176">
                  <c:v>0.88</c:v>
                </c:pt>
                <c:pt idx="177">
                  <c:v>0.88500000000000001</c:v>
                </c:pt>
                <c:pt idx="178">
                  <c:v>0.89</c:v>
                </c:pt>
                <c:pt idx="179">
                  <c:v>0.89500000000000002</c:v>
                </c:pt>
                <c:pt idx="180">
                  <c:v>0.9</c:v>
                </c:pt>
                <c:pt idx="181">
                  <c:v>0.90500000000000003</c:v>
                </c:pt>
                <c:pt idx="182">
                  <c:v>0.91</c:v>
                </c:pt>
                <c:pt idx="183">
                  <c:v>0.91500000000000004</c:v>
                </c:pt>
                <c:pt idx="184">
                  <c:v>0.92</c:v>
                </c:pt>
                <c:pt idx="185">
                  <c:v>0.92500000000000004</c:v>
                </c:pt>
                <c:pt idx="186">
                  <c:v>0.93</c:v>
                </c:pt>
                <c:pt idx="187">
                  <c:v>0.93500000000000005</c:v>
                </c:pt>
                <c:pt idx="188">
                  <c:v>0.94</c:v>
                </c:pt>
                <c:pt idx="189">
                  <c:v>0.94499999999999995</c:v>
                </c:pt>
                <c:pt idx="190">
                  <c:v>0.95</c:v>
                </c:pt>
                <c:pt idx="191">
                  <c:v>0.95499999999999996</c:v>
                </c:pt>
                <c:pt idx="192">
                  <c:v>0.96</c:v>
                </c:pt>
                <c:pt idx="193">
                  <c:v>0.96499999999999997</c:v>
                </c:pt>
                <c:pt idx="194">
                  <c:v>0.97</c:v>
                </c:pt>
                <c:pt idx="195">
                  <c:v>0.97499999999999998</c:v>
                </c:pt>
                <c:pt idx="196">
                  <c:v>0.98</c:v>
                </c:pt>
                <c:pt idx="197">
                  <c:v>0.98499999999999999</c:v>
                </c:pt>
                <c:pt idx="198">
                  <c:v>0.99</c:v>
                </c:pt>
                <c:pt idx="199">
                  <c:v>0.995</c:v>
                </c:pt>
                <c:pt idx="200">
                  <c:v>1</c:v>
                </c:pt>
                <c:pt idx="201">
                  <c:v>1.0049999999999999</c:v>
                </c:pt>
                <c:pt idx="202">
                  <c:v>1.01</c:v>
                </c:pt>
                <c:pt idx="203">
                  <c:v>1.0149999999999999</c:v>
                </c:pt>
                <c:pt idx="204">
                  <c:v>1.02</c:v>
                </c:pt>
                <c:pt idx="205">
                  <c:v>1.0249999999999999</c:v>
                </c:pt>
                <c:pt idx="206">
                  <c:v>1.03</c:v>
                </c:pt>
                <c:pt idx="207">
                  <c:v>1.0349999999999999</c:v>
                </c:pt>
                <c:pt idx="208">
                  <c:v>1.04</c:v>
                </c:pt>
                <c:pt idx="209">
                  <c:v>1.0449999999999999</c:v>
                </c:pt>
                <c:pt idx="210">
                  <c:v>1.05</c:v>
                </c:pt>
                <c:pt idx="211">
                  <c:v>1.0549999999999999</c:v>
                </c:pt>
                <c:pt idx="212">
                  <c:v>1.06</c:v>
                </c:pt>
                <c:pt idx="213">
                  <c:v>1.0649999999999999</c:v>
                </c:pt>
                <c:pt idx="214">
                  <c:v>1.07</c:v>
                </c:pt>
                <c:pt idx="215">
                  <c:v>1.075</c:v>
                </c:pt>
                <c:pt idx="216">
                  <c:v>1.08</c:v>
                </c:pt>
                <c:pt idx="217">
                  <c:v>1.085</c:v>
                </c:pt>
                <c:pt idx="218">
                  <c:v>1.0900000000000001</c:v>
                </c:pt>
                <c:pt idx="219">
                  <c:v>1.095</c:v>
                </c:pt>
                <c:pt idx="220">
                  <c:v>1.1000000000000001</c:v>
                </c:pt>
                <c:pt idx="221">
                  <c:v>1.105</c:v>
                </c:pt>
                <c:pt idx="222">
                  <c:v>1.1100000000000001</c:v>
                </c:pt>
                <c:pt idx="223">
                  <c:v>1.115</c:v>
                </c:pt>
                <c:pt idx="224">
                  <c:v>1.1200000000000001</c:v>
                </c:pt>
                <c:pt idx="225">
                  <c:v>1.125</c:v>
                </c:pt>
                <c:pt idx="226">
                  <c:v>1.1299999999999999</c:v>
                </c:pt>
                <c:pt idx="227">
                  <c:v>1.135</c:v>
                </c:pt>
                <c:pt idx="228">
                  <c:v>1.1399999999999999</c:v>
                </c:pt>
                <c:pt idx="229">
                  <c:v>1.145</c:v>
                </c:pt>
                <c:pt idx="230">
                  <c:v>1.1499999999999999</c:v>
                </c:pt>
                <c:pt idx="231">
                  <c:v>1.155</c:v>
                </c:pt>
                <c:pt idx="232">
                  <c:v>1.1599999999999999</c:v>
                </c:pt>
                <c:pt idx="233">
                  <c:v>1.165</c:v>
                </c:pt>
                <c:pt idx="234">
                  <c:v>1.17</c:v>
                </c:pt>
                <c:pt idx="235">
                  <c:v>1.175</c:v>
                </c:pt>
                <c:pt idx="236">
                  <c:v>1.18</c:v>
                </c:pt>
                <c:pt idx="237">
                  <c:v>1.1850000000000001</c:v>
                </c:pt>
                <c:pt idx="238">
                  <c:v>1.19</c:v>
                </c:pt>
                <c:pt idx="239">
                  <c:v>1.1950000000000001</c:v>
                </c:pt>
                <c:pt idx="240">
                  <c:v>1.2</c:v>
                </c:pt>
                <c:pt idx="241">
                  <c:v>1.2050000000000001</c:v>
                </c:pt>
                <c:pt idx="242">
                  <c:v>1.21</c:v>
                </c:pt>
                <c:pt idx="243">
                  <c:v>1.2150000000000001</c:v>
                </c:pt>
                <c:pt idx="244">
                  <c:v>1.22</c:v>
                </c:pt>
                <c:pt idx="245">
                  <c:v>1.2250000000000001</c:v>
                </c:pt>
                <c:pt idx="246">
                  <c:v>1.23</c:v>
                </c:pt>
                <c:pt idx="247">
                  <c:v>1.2350000000000001</c:v>
                </c:pt>
                <c:pt idx="248">
                  <c:v>1.24</c:v>
                </c:pt>
                <c:pt idx="249">
                  <c:v>1.2450000000000001</c:v>
                </c:pt>
                <c:pt idx="250">
                  <c:v>1.25</c:v>
                </c:pt>
                <c:pt idx="251">
                  <c:v>1.2549999999999999</c:v>
                </c:pt>
                <c:pt idx="252">
                  <c:v>1.26</c:v>
                </c:pt>
                <c:pt idx="253">
                  <c:v>1.2649999999999999</c:v>
                </c:pt>
                <c:pt idx="254">
                  <c:v>1.27</c:v>
                </c:pt>
                <c:pt idx="255">
                  <c:v>1.2749999999999999</c:v>
                </c:pt>
                <c:pt idx="256">
                  <c:v>1.28</c:v>
                </c:pt>
                <c:pt idx="257">
                  <c:v>1.2849999999999999</c:v>
                </c:pt>
                <c:pt idx="258">
                  <c:v>1.29</c:v>
                </c:pt>
                <c:pt idx="259">
                  <c:v>1.2949999999999999</c:v>
                </c:pt>
                <c:pt idx="260">
                  <c:v>1.3</c:v>
                </c:pt>
                <c:pt idx="261">
                  <c:v>1.3049999999999999</c:v>
                </c:pt>
                <c:pt idx="262">
                  <c:v>1.31</c:v>
                </c:pt>
                <c:pt idx="263">
                  <c:v>1.3149999999999999</c:v>
                </c:pt>
                <c:pt idx="264">
                  <c:v>1.32</c:v>
                </c:pt>
                <c:pt idx="265">
                  <c:v>1.325</c:v>
                </c:pt>
                <c:pt idx="266">
                  <c:v>1.33</c:v>
                </c:pt>
                <c:pt idx="267">
                  <c:v>1.335</c:v>
                </c:pt>
                <c:pt idx="268">
                  <c:v>1.34</c:v>
                </c:pt>
                <c:pt idx="269">
                  <c:v>1.345</c:v>
                </c:pt>
                <c:pt idx="270">
                  <c:v>1.35</c:v>
                </c:pt>
                <c:pt idx="271">
                  <c:v>1.355</c:v>
                </c:pt>
                <c:pt idx="272">
                  <c:v>1.36</c:v>
                </c:pt>
                <c:pt idx="273">
                  <c:v>1.365</c:v>
                </c:pt>
                <c:pt idx="274">
                  <c:v>1.37</c:v>
                </c:pt>
                <c:pt idx="275">
                  <c:v>1.375</c:v>
                </c:pt>
                <c:pt idx="276">
                  <c:v>1.38</c:v>
                </c:pt>
                <c:pt idx="277">
                  <c:v>1.385</c:v>
                </c:pt>
                <c:pt idx="278">
                  <c:v>1.39</c:v>
                </c:pt>
                <c:pt idx="279">
                  <c:v>1.395</c:v>
                </c:pt>
                <c:pt idx="280">
                  <c:v>1.4</c:v>
                </c:pt>
                <c:pt idx="281">
                  <c:v>1.405</c:v>
                </c:pt>
                <c:pt idx="282">
                  <c:v>1.41</c:v>
                </c:pt>
                <c:pt idx="283">
                  <c:v>1.415</c:v>
                </c:pt>
                <c:pt idx="284">
                  <c:v>1.42</c:v>
                </c:pt>
                <c:pt idx="285">
                  <c:v>1.425</c:v>
                </c:pt>
                <c:pt idx="286">
                  <c:v>1.43</c:v>
                </c:pt>
                <c:pt idx="287">
                  <c:v>1.4350000000000001</c:v>
                </c:pt>
                <c:pt idx="288">
                  <c:v>1.4400000000000099</c:v>
                </c:pt>
                <c:pt idx="289">
                  <c:v>1.4450000000000001</c:v>
                </c:pt>
                <c:pt idx="290">
                  <c:v>1.4500000000000099</c:v>
                </c:pt>
                <c:pt idx="291">
                  <c:v>1.4550000000000001</c:v>
                </c:pt>
                <c:pt idx="292">
                  <c:v>1.46000000000001</c:v>
                </c:pt>
                <c:pt idx="293">
                  <c:v>1.4650000000000001</c:v>
                </c:pt>
                <c:pt idx="294">
                  <c:v>1.47000000000001</c:v>
                </c:pt>
                <c:pt idx="295">
                  <c:v>1.4750000000000001</c:v>
                </c:pt>
                <c:pt idx="296">
                  <c:v>1.48000000000001</c:v>
                </c:pt>
                <c:pt idx="297">
                  <c:v>1.4850000000000101</c:v>
                </c:pt>
                <c:pt idx="298">
                  <c:v>1.49000000000001</c:v>
                </c:pt>
                <c:pt idx="299">
                  <c:v>1.4950000000000101</c:v>
                </c:pt>
                <c:pt idx="300">
                  <c:v>1.50000000000001</c:v>
                </c:pt>
                <c:pt idx="301">
                  <c:v>1.5050000000000101</c:v>
                </c:pt>
                <c:pt idx="302">
                  <c:v>1.51000000000001</c:v>
                </c:pt>
                <c:pt idx="303">
                  <c:v>1.5150000000000099</c:v>
                </c:pt>
                <c:pt idx="304">
                  <c:v>1.52000000000001</c:v>
                </c:pt>
                <c:pt idx="305">
                  <c:v>1.5250000000000099</c:v>
                </c:pt>
                <c:pt idx="306">
                  <c:v>1.53000000000001</c:v>
                </c:pt>
                <c:pt idx="307">
                  <c:v>1.5350000000000099</c:v>
                </c:pt>
                <c:pt idx="308">
                  <c:v>1.54000000000001</c:v>
                </c:pt>
                <c:pt idx="309">
                  <c:v>1.5450000000000099</c:v>
                </c:pt>
                <c:pt idx="310">
                  <c:v>1.55000000000001</c:v>
                </c:pt>
                <c:pt idx="311">
                  <c:v>1.5550000000000099</c:v>
                </c:pt>
                <c:pt idx="312">
                  <c:v>1.56000000000001</c:v>
                </c:pt>
                <c:pt idx="313">
                  <c:v>1.5650000000000099</c:v>
                </c:pt>
                <c:pt idx="314">
                  <c:v>1.5700000000000101</c:v>
                </c:pt>
                <c:pt idx="315">
                  <c:v>1.5750000000000099</c:v>
                </c:pt>
                <c:pt idx="316">
                  <c:v>1.5800000000000101</c:v>
                </c:pt>
                <c:pt idx="317">
                  <c:v>1.58500000000001</c:v>
                </c:pt>
                <c:pt idx="318">
                  <c:v>1.5900000000000101</c:v>
                </c:pt>
                <c:pt idx="319">
                  <c:v>1.59500000000001</c:v>
                </c:pt>
                <c:pt idx="320">
                  <c:v>1.6000000000000101</c:v>
                </c:pt>
                <c:pt idx="321">
                  <c:v>1.60500000000001</c:v>
                </c:pt>
                <c:pt idx="322">
                  <c:v>1.6100000000000101</c:v>
                </c:pt>
                <c:pt idx="323">
                  <c:v>1.61500000000001</c:v>
                </c:pt>
                <c:pt idx="324">
                  <c:v>1.6200000000000101</c:v>
                </c:pt>
                <c:pt idx="325">
                  <c:v>1.62500000000001</c:v>
                </c:pt>
                <c:pt idx="326">
                  <c:v>1.6300000000000101</c:v>
                </c:pt>
                <c:pt idx="327">
                  <c:v>1.63500000000001</c:v>
                </c:pt>
                <c:pt idx="328">
                  <c:v>1.6400000000000099</c:v>
                </c:pt>
                <c:pt idx="329">
                  <c:v>1.64500000000001</c:v>
                </c:pt>
                <c:pt idx="330">
                  <c:v>1.6500000000000099</c:v>
                </c:pt>
                <c:pt idx="331">
                  <c:v>1.65500000000001</c:v>
                </c:pt>
                <c:pt idx="332">
                  <c:v>1.6600000000000099</c:v>
                </c:pt>
                <c:pt idx="333">
                  <c:v>1.66500000000001</c:v>
                </c:pt>
                <c:pt idx="334">
                  <c:v>1.6700000000000099</c:v>
                </c:pt>
                <c:pt idx="335">
                  <c:v>1.67500000000001</c:v>
                </c:pt>
                <c:pt idx="336">
                  <c:v>1.6800000000000099</c:v>
                </c:pt>
                <c:pt idx="337">
                  <c:v>1.68500000000001</c:v>
                </c:pt>
                <c:pt idx="338">
                  <c:v>1.6900000000000099</c:v>
                </c:pt>
                <c:pt idx="339">
                  <c:v>1.6950000000000101</c:v>
                </c:pt>
                <c:pt idx="340">
                  <c:v>1.7000000000000099</c:v>
                </c:pt>
                <c:pt idx="341">
                  <c:v>1.7050000000000101</c:v>
                </c:pt>
                <c:pt idx="342">
                  <c:v>1.71000000000001</c:v>
                </c:pt>
                <c:pt idx="343">
                  <c:v>1.7150000000000101</c:v>
                </c:pt>
                <c:pt idx="344">
                  <c:v>1.72000000000001</c:v>
                </c:pt>
                <c:pt idx="345">
                  <c:v>1.7250000000000101</c:v>
                </c:pt>
                <c:pt idx="346">
                  <c:v>1.73000000000001</c:v>
                </c:pt>
                <c:pt idx="347">
                  <c:v>1.7350000000000101</c:v>
                </c:pt>
                <c:pt idx="348">
                  <c:v>1.74000000000001</c:v>
                </c:pt>
                <c:pt idx="349">
                  <c:v>1.7450000000000101</c:v>
                </c:pt>
                <c:pt idx="350">
                  <c:v>1.75000000000001</c:v>
                </c:pt>
                <c:pt idx="351">
                  <c:v>1.7550000000000101</c:v>
                </c:pt>
                <c:pt idx="352">
                  <c:v>1.76000000000001</c:v>
                </c:pt>
                <c:pt idx="353">
                  <c:v>1.7650000000000099</c:v>
                </c:pt>
                <c:pt idx="354">
                  <c:v>1.77000000000001</c:v>
                </c:pt>
                <c:pt idx="355">
                  <c:v>1.7750000000000099</c:v>
                </c:pt>
                <c:pt idx="356">
                  <c:v>1.78000000000001</c:v>
                </c:pt>
                <c:pt idx="357">
                  <c:v>1.7850000000000099</c:v>
                </c:pt>
                <c:pt idx="358">
                  <c:v>1.79000000000001</c:v>
                </c:pt>
                <c:pt idx="359">
                  <c:v>1.7950000000000099</c:v>
                </c:pt>
                <c:pt idx="360">
                  <c:v>1.80000000000001</c:v>
                </c:pt>
                <c:pt idx="361">
                  <c:v>1.8050000000000099</c:v>
                </c:pt>
                <c:pt idx="362">
                  <c:v>1.81000000000001</c:v>
                </c:pt>
                <c:pt idx="363">
                  <c:v>1.8150000000000099</c:v>
                </c:pt>
                <c:pt idx="364">
                  <c:v>1.8200000000000101</c:v>
                </c:pt>
                <c:pt idx="365">
                  <c:v>1.8250000000000099</c:v>
                </c:pt>
                <c:pt idx="366">
                  <c:v>1.8300000000000101</c:v>
                </c:pt>
                <c:pt idx="367">
                  <c:v>1.83500000000001</c:v>
                </c:pt>
                <c:pt idx="368">
                  <c:v>1.8400000000000101</c:v>
                </c:pt>
                <c:pt idx="369">
                  <c:v>1.84500000000001</c:v>
                </c:pt>
                <c:pt idx="370">
                  <c:v>1.8500000000000101</c:v>
                </c:pt>
                <c:pt idx="371">
                  <c:v>1.85500000000001</c:v>
                </c:pt>
                <c:pt idx="372">
                  <c:v>1.8600000000000101</c:v>
                </c:pt>
                <c:pt idx="373">
                  <c:v>1.86500000000001</c:v>
                </c:pt>
                <c:pt idx="374">
                  <c:v>1.8700000000000101</c:v>
                </c:pt>
                <c:pt idx="375">
                  <c:v>1.87500000000002</c:v>
                </c:pt>
                <c:pt idx="376">
                  <c:v>1.8800000000000101</c:v>
                </c:pt>
                <c:pt idx="377">
                  <c:v>1.88500000000001</c:v>
                </c:pt>
                <c:pt idx="378">
                  <c:v>1.8900000000000201</c:v>
                </c:pt>
                <c:pt idx="379">
                  <c:v>1.89500000000002</c:v>
                </c:pt>
                <c:pt idx="380">
                  <c:v>1.9000000000000199</c:v>
                </c:pt>
                <c:pt idx="381">
                  <c:v>1.90500000000001</c:v>
                </c:pt>
                <c:pt idx="382">
                  <c:v>1.9100000000000199</c:v>
                </c:pt>
                <c:pt idx="383">
                  <c:v>1.91500000000002</c:v>
                </c:pt>
                <c:pt idx="384">
                  <c:v>1.9200000000000199</c:v>
                </c:pt>
                <c:pt idx="385">
                  <c:v>1.92500000000002</c:v>
                </c:pt>
                <c:pt idx="386">
                  <c:v>1.9300000000000199</c:v>
                </c:pt>
                <c:pt idx="387">
                  <c:v>1.93500000000002</c:v>
                </c:pt>
                <c:pt idx="388">
                  <c:v>1.9400000000000199</c:v>
                </c:pt>
                <c:pt idx="389">
                  <c:v>1.94500000000002</c:v>
                </c:pt>
                <c:pt idx="390">
                  <c:v>1.9500000000000199</c:v>
                </c:pt>
                <c:pt idx="391">
                  <c:v>1.9550000000000201</c:v>
                </c:pt>
                <c:pt idx="392">
                  <c:v>1.9600000000000199</c:v>
                </c:pt>
                <c:pt idx="393">
                  <c:v>1.9650000000000201</c:v>
                </c:pt>
                <c:pt idx="394">
                  <c:v>1.97000000000002</c:v>
                </c:pt>
                <c:pt idx="395">
                  <c:v>1.9750000000000201</c:v>
                </c:pt>
                <c:pt idx="396">
                  <c:v>1.98000000000002</c:v>
                </c:pt>
                <c:pt idx="397">
                  <c:v>1.9850000000000201</c:v>
                </c:pt>
                <c:pt idx="398">
                  <c:v>1.99000000000002</c:v>
                </c:pt>
                <c:pt idx="399">
                  <c:v>1.9950000000000201</c:v>
                </c:pt>
                <c:pt idx="400">
                  <c:v>2.00000000000002</c:v>
                </c:pt>
                <c:pt idx="401">
                  <c:v>2.0050000000000199</c:v>
                </c:pt>
                <c:pt idx="402">
                  <c:v>2.0100000000000202</c:v>
                </c:pt>
                <c:pt idx="403">
                  <c:v>2.0150000000000201</c:v>
                </c:pt>
                <c:pt idx="404">
                  <c:v>2.02000000000002</c:v>
                </c:pt>
                <c:pt idx="405">
                  <c:v>2.0250000000000199</c:v>
                </c:pt>
                <c:pt idx="406">
                  <c:v>2.0300000000000198</c:v>
                </c:pt>
                <c:pt idx="407">
                  <c:v>2.0350000000000201</c:v>
                </c:pt>
                <c:pt idx="408">
                  <c:v>2.04000000000002</c:v>
                </c:pt>
                <c:pt idx="409">
                  <c:v>2.0450000000000199</c:v>
                </c:pt>
                <c:pt idx="410">
                  <c:v>2.0500000000000198</c:v>
                </c:pt>
                <c:pt idx="411">
                  <c:v>2.0550000000000201</c:v>
                </c:pt>
                <c:pt idx="412">
                  <c:v>2.06000000000002</c:v>
                </c:pt>
                <c:pt idx="413">
                  <c:v>2.0650000000000199</c:v>
                </c:pt>
                <c:pt idx="414">
                  <c:v>2.0700000000000198</c:v>
                </c:pt>
                <c:pt idx="415">
                  <c:v>2.0750000000000202</c:v>
                </c:pt>
                <c:pt idx="416">
                  <c:v>2.0800000000000201</c:v>
                </c:pt>
                <c:pt idx="417">
                  <c:v>2.0850000000000199</c:v>
                </c:pt>
                <c:pt idx="418">
                  <c:v>2.0900000000000198</c:v>
                </c:pt>
                <c:pt idx="419">
                  <c:v>2.0950000000000202</c:v>
                </c:pt>
                <c:pt idx="420">
                  <c:v>2.1000000000000201</c:v>
                </c:pt>
                <c:pt idx="421">
                  <c:v>2.10500000000002</c:v>
                </c:pt>
                <c:pt idx="422">
                  <c:v>2.1100000000000199</c:v>
                </c:pt>
                <c:pt idx="423">
                  <c:v>2.1150000000000202</c:v>
                </c:pt>
                <c:pt idx="424">
                  <c:v>2.1200000000000201</c:v>
                </c:pt>
                <c:pt idx="425">
                  <c:v>2.12500000000002</c:v>
                </c:pt>
                <c:pt idx="426">
                  <c:v>2.1300000000000199</c:v>
                </c:pt>
                <c:pt idx="427">
                  <c:v>2.1350000000000202</c:v>
                </c:pt>
                <c:pt idx="428">
                  <c:v>2.1400000000000201</c:v>
                </c:pt>
                <c:pt idx="429">
                  <c:v>2.14500000000002</c:v>
                </c:pt>
                <c:pt idx="430">
                  <c:v>2.1500000000000199</c:v>
                </c:pt>
                <c:pt idx="431">
                  <c:v>2.1550000000000198</c:v>
                </c:pt>
                <c:pt idx="432">
                  <c:v>2.1600000000000201</c:v>
                </c:pt>
                <c:pt idx="433">
                  <c:v>2.16500000000002</c:v>
                </c:pt>
                <c:pt idx="434">
                  <c:v>2.1700000000000199</c:v>
                </c:pt>
                <c:pt idx="435">
                  <c:v>2.1750000000000198</c:v>
                </c:pt>
                <c:pt idx="436">
                  <c:v>2.1800000000000201</c:v>
                </c:pt>
                <c:pt idx="437">
                  <c:v>2.18500000000002</c:v>
                </c:pt>
                <c:pt idx="438">
                  <c:v>2.1900000000000199</c:v>
                </c:pt>
                <c:pt idx="439">
                  <c:v>2.1950000000000198</c:v>
                </c:pt>
                <c:pt idx="440">
                  <c:v>2.2000000000000202</c:v>
                </c:pt>
                <c:pt idx="441">
                  <c:v>2.2050000000000201</c:v>
                </c:pt>
                <c:pt idx="442">
                  <c:v>2.2100000000000199</c:v>
                </c:pt>
                <c:pt idx="443">
                  <c:v>2.2150000000000198</c:v>
                </c:pt>
                <c:pt idx="444">
                  <c:v>2.2200000000000202</c:v>
                </c:pt>
                <c:pt idx="445">
                  <c:v>2.2250000000000201</c:v>
                </c:pt>
                <c:pt idx="446">
                  <c:v>2.23000000000002</c:v>
                </c:pt>
                <c:pt idx="447">
                  <c:v>2.2350000000000199</c:v>
                </c:pt>
                <c:pt idx="448">
                  <c:v>2.2400000000000202</c:v>
                </c:pt>
                <c:pt idx="449">
                  <c:v>2.2450000000000201</c:v>
                </c:pt>
                <c:pt idx="450">
                  <c:v>2.25000000000002</c:v>
                </c:pt>
                <c:pt idx="451">
                  <c:v>2.2550000000000199</c:v>
                </c:pt>
                <c:pt idx="452">
                  <c:v>2.2600000000000202</c:v>
                </c:pt>
                <c:pt idx="453">
                  <c:v>2.2650000000000201</c:v>
                </c:pt>
                <c:pt idx="454">
                  <c:v>2.27000000000002</c:v>
                </c:pt>
                <c:pt idx="455">
                  <c:v>2.2750000000000199</c:v>
                </c:pt>
                <c:pt idx="456">
                  <c:v>2.2800000000000198</c:v>
                </c:pt>
                <c:pt idx="457">
                  <c:v>2.2850000000000201</c:v>
                </c:pt>
                <c:pt idx="458">
                  <c:v>2.29000000000002</c:v>
                </c:pt>
                <c:pt idx="459">
                  <c:v>2.2950000000000199</c:v>
                </c:pt>
                <c:pt idx="460">
                  <c:v>2.3000000000000198</c:v>
                </c:pt>
                <c:pt idx="461">
                  <c:v>2.3050000000000201</c:v>
                </c:pt>
                <c:pt idx="462">
                  <c:v>2.31000000000002</c:v>
                </c:pt>
                <c:pt idx="463">
                  <c:v>2.3150000000000199</c:v>
                </c:pt>
                <c:pt idx="464">
                  <c:v>2.3200000000000198</c:v>
                </c:pt>
                <c:pt idx="465">
                  <c:v>2.3250000000000299</c:v>
                </c:pt>
                <c:pt idx="466">
                  <c:v>2.3300000000000298</c:v>
                </c:pt>
                <c:pt idx="467">
                  <c:v>2.3350000000000302</c:v>
                </c:pt>
                <c:pt idx="468">
                  <c:v>2.3400000000000301</c:v>
                </c:pt>
                <c:pt idx="469">
                  <c:v>2.3450000000000299</c:v>
                </c:pt>
                <c:pt idx="470">
                  <c:v>2.3500000000000298</c:v>
                </c:pt>
                <c:pt idx="471">
                  <c:v>2.3550000000000302</c:v>
                </c:pt>
                <c:pt idx="472">
                  <c:v>2.3600000000000301</c:v>
                </c:pt>
                <c:pt idx="473">
                  <c:v>2.36500000000003</c:v>
                </c:pt>
                <c:pt idx="474">
                  <c:v>2.3700000000000299</c:v>
                </c:pt>
                <c:pt idx="475">
                  <c:v>2.3750000000000302</c:v>
                </c:pt>
                <c:pt idx="476">
                  <c:v>2.3800000000000301</c:v>
                </c:pt>
                <c:pt idx="477">
                  <c:v>2.38500000000003</c:v>
                </c:pt>
                <c:pt idx="478">
                  <c:v>2.3900000000000299</c:v>
                </c:pt>
                <c:pt idx="479">
                  <c:v>2.3950000000000302</c:v>
                </c:pt>
                <c:pt idx="480">
                  <c:v>2.4000000000000301</c:v>
                </c:pt>
                <c:pt idx="481">
                  <c:v>2.40500000000003</c:v>
                </c:pt>
                <c:pt idx="482">
                  <c:v>2.4100000000000299</c:v>
                </c:pt>
                <c:pt idx="483">
                  <c:v>2.4150000000000298</c:v>
                </c:pt>
                <c:pt idx="484">
                  <c:v>2.4200000000000301</c:v>
                </c:pt>
                <c:pt idx="485">
                  <c:v>2.42500000000003</c:v>
                </c:pt>
                <c:pt idx="486">
                  <c:v>2.4300000000000299</c:v>
                </c:pt>
                <c:pt idx="487">
                  <c:v>2.4350000000000298</c:v>
                </c:pt>
                <c:pt idx="488">
                  <c:v>2.4400000000000301</c:v>
                </c:pt>
                <c:pt idx="489">
                  <c:v>2.44500000000003</c:v>
                </c:pt>
                <c:pt idx="490">
                  <c:v>2.4500000000000299</c:v>
                </c:pt>
                <c:pt idx="491">
                  <c:v>2.4550000000000298</c:v>
                </c:pt>
                <c:pt idx="492">
                  <c:v>2.4600000000000302</c:v>
                </c:pt>
                <c:pt idx="493">
                  <c:v>2.4650000000000301</c:v>
                </c:pt>
                <c:pt idx="494">
                  <c:v>2.4700000000000299</c:v>
                </c:pt>
                <c:pt idx="495">
                  <c:v>2.4750000000000298</c:v>
                </c:pt>
                <c:pt idx="496">
                  <c:v>2.4800000000000302</c:v>
                </c:pt>
                <c:pt idx="497">
                  <c:v>2.4850000000000301</c:v>
                </c:pt>
                <c:pt idx="498">
                  <c:v>2.49000000000003</c:v>
                </c:pt>
                <c:pt idx="499">
                  <c:v>2.4950000000000299</c:v>
                </c:pt>
                <c:pt idx="500">
                  <c:v>2.5000000000000302</c:v>
                </c:pt>
                <c:pt idx="501">
                  <c:v>2.5050000000000301</c:v>
                </c:pt>
                <c:pt idx="502">
                  <c:v>2.51000000000003</c:v>
                </c:pt>
                <c:pt idx="503">
                  <c:v>2.5150000000000299</c:v>
                </c:pt>
                <c:pt idx="504">
                  <c:v>2.5200000000000302</c:v>
                </c:pt>
                <c:pt idx="505">
                  <c:v>2.5250000000000301</c:v>
                </c:pt>
                <c:pt idx="506">
                  <c:v>2.53000000000003</c:v>
                </c:pt>
                <c:pt idx="507">
                  <c:v>2.5350000000000299</c:v>
                </c:pt>
                <c:pt idx="508">
                  <c:v>2.5400000000000298</c:v>
                </c:pt>
                <c:pt idx="509">
                  <c:v>2.5450000000000301</c:v>
                </c:pt>
                <c:pt idx="510">
                  <c:v>2.55000000000003</c:v>
                </c:pt>
                <c:pt idx="511">
                  <c:v>2.5550000000000299</c:v>
                </c:pt>
                <c:pt idx="512">
                  <c:v>2.5600000000000298</c:v>
                </c:pt>
                <c:pt idx="513">
                  <c:v>2.5650000000000301</c:v>
                </c:pt>
                <c:pt idx="514">
                  <c:v>2.57000000000003</c:v>
                </c:pt>
                <c:pt idx="515">
                  <c:v>2.5750000000000299</c:v>
                </c:pt>
                <c:pt idx="516">
                  <c:v>2.5800000000000298</c:v>
                </c:pt>
                <c:pt idx="517">
                  <c:v>2.5850000000000302</c:v>
                </c:pt>
                <c:pt idx="518">
                  <c:v>2.5900000000000301</c:v>
                </c:pt>
                <c:pt idx="519">
                  <c:v>2.5950000000000299</c:v>
                </c:pt>
                <c:pt idx="520">
                  <c:v>2.6000000000000298</c:v>
                </c:pt>
                <c:pt idx="521">
                  <c:v>2.6050000000000302</c:v>
                </c:pt>
                <c:pt idx="522">
                  <c:v>2.6100000000000301</c:v>
                </c:pt>
                <c:pt idx="523">
                  <c:v>2.61500000000003</c:v>
                </c:pt>
                <c:pt idx="524">
                  <c:v>2.6200000000000299</c:v>
                </c:pt>
                <c:pt idx="525">
                  <c:v>2.6250000000000302</c:v>
                </c:pt>
                <c:pt idx="526">
                  <c:v>2.6300000000000301</c:v>
                </c:pt>
                <c:pt idx="527">
                  <c:v>2.63500000000003</c:v>
                </c:pt>
                <c:pt idx="528">
                  <c:v>2.6400000000000299</c:v>
                </c:pt>
                <c:pt idx="529">
                  <c:v>2.6450000000000302</c:v>
                </c:pt>
                <c:pt idx="530">
                  <c:v>2.6500000000000301</c:v>
                </c:pt>
                <c:pt idx="531">
                  <c:v>2.65500000000003</c:v>
                </c:pt>
                <c:pt idx="532">
                  <c:v>2.6600000000000299</c:v>
                </c:pt>
                <c:pt idx="533">
                  <c:v>2.6650000000000298</c:v>
                </c:pt>
                <c:pt idx="534">
                  <c:v>2.6700000000000301</c:v>
                </c:pt>
                <c:pt idx="535">
                  <c:v>2.67500000000003</c:v>
                </c:pt>
                <c:pt idx="536">
                  <c:v>2.6800000000000299</c:v>
                </c:pt>
                <c:pt idx="537">
                  <c:v>2.6850000000000298</c:v>
                </c:pt>
                <c:pt idx="538">
                  <c:v>2.6900000000000301</c:v>
                </c:pt>
                <c:pt idx="539">
                  <c:v>2.69500000000003</c:v>
                </c:pt>
                <c:pt idx="540">
                  <c:v>2.7000000000000299</c:v>
                </c:pt>
                <c:pt idx="541">
                  <c:v>2.7050000000000201</c:v>
                </c:pt>
                <c:pt idx="542">
                  <c:v>2.7100000000000199</c:v>
                </c:pt>
                <c:pt idx="543">
                  <c:v>2.7150000000000301</c:v>
                </c:pt>
                <c:pt idx="544">
                  <c:v>2.7200000000000299</c:v>
                </c:pt>
                <c:pt idx="545">
                  <c:v>2.7250000000000201</c:v>
                </c:pt>
                <c:pt idx="546">
                  <c:v>2.73000000000002</c:v>
                </c:pt>
                <c:pt idx="547">
                  <c:v>2.7350000000000301</c:v>
                </c:pt>
                <c:pt idx="548">
                  <c:v>2.74000000000003</c:v>
                </c:pt>
                <c:pt idx="549">
                  <c:v>2.7450000000000201</c:v>
                </c:pt>
                <c:pt idx="550">
                  <c:v>2.75000000000002</c:v>
                </c:pt>
                <c:pt idx="551">
                  <c:v>2.7550000000000199</c:v>
                </c:pt>
                <c:pt idx="552">
                  <c:v>2.7600000000000202</c:v>
                </c:pt>
                <c:pt idx="553">
                  <c:v>2.7650000000000201</c:v>
                </c:pt>
                <c:pt idx="554">
                  <c:v>2.77000000000002</c:v>
                </c:pt>
                <c:pt idx="555">
                  <c:v>2.7750000000000199</c:v>
                </c:pt>
                <c:pt idx="556">
                  <c:v>2.7800000000000198</c:v>
                </c:pt>
                <c:pt idx="557">
                  <c:v>2.7850000000000201</c:v>
                </c:pt>
                <c:pt idx="558">
                  <c:v>2.79000000000002</c:v>
                </c:pt>
                <c:pt idx="559">
                  <c:v>2.7950000000000199</c:v>
                </c:pt>
                <c:pt idx="560">
                  <c:v>2.8000000000000198</c:v>
                </c:pt>
                <c:pt idx="561">
                  <c:v>2.8050000000000201</c:v>
                </c:pt>
                <c:pt idx="562">
                  <c:v>2.81000000000002</c:v>
                </c:pt>
                <c:pt idx="563">
                  <c:v>2.8150000000000199</c:v>
                </c:pt>
                <c:pt idx="564">
                  <c:v>2.8200000000000198</c:v>
                </c:pt>
                <c:pt idx="565">
                  <c:v>2.8250000000000202</c:v>
                </c:pt>
                <c:pt idx="566">
                  <c:v>2.8300000000000201</c:v>
                </c:pt>
                <c:pt idx="567">
                  <c:v>2.8350000000000199</c:v>
                </c:pt>
                <c:pt idx="568">
                  <c:v>2.8400000000000198</c:v>
                </c:pt>
                <c:pt idx="569">
                  <c:v>2.8450000000000202</c:v>
                </c:pt>
                <c:pt idx="570">
                  <c:v>2.8500000000000201</c:v>
                </c:pt>
                <c:pt idx="571">
                  <c:v>2.85500000000002</c:v>
                </c:pt>
                <c:pt idx="572">
                  <c:v>2.8600000000000199</c:v>
                </c:pt>
                <c:pt idx="573">
                  <c:v>2.8650000000000202</c:v>
                </c:pt>
                <c:pt idx="574">
                  <c:v>2.8700000000000201</c:v>
                </c:pt>
                <c:pt idx="575">
                  <c:v>2.87500000000002</c:v>
                </c:pt>
                <c:pt idx="576">
                  <c:v>2.8800000000000199</c:v>
                </c:pt>
                <c:pt idx="577">
                  <c:v>2.8850000000000202</c:v>
                </c:pt>
                <c:pt idx="578">
                  <c:v>2.8900000000000201</c:v>
                </c:pt>
                <c:pt idx="579">
                  <c:v>2.89500000000002</c:v>
                </c:pt>
                <c:pt idx="580">
                  <c:v>2.9000000000000199</c:v>
                </c:pt>
                <c:pt idx="581">
                  <c:v>2.9050000000000198</c:v>
                </c:pt>
                <c:pt idx="582">
                  <c:v>2.9100000000000201</c:v>
                </c:pt>
                <c:pt idx="583">
                  <c:v>2.91500000000002</c:v>
                </c:pt>
                <c:pt idx="584">
                  <c:v>2.9200000000000199</c:v>
                </c:pt>
                <c:pt idx="585">
                  <c:v>2.9250000000000198</c:v>
                </c:pt>
                <c:pt idx="586">
                  <c:v>2.9300000000000201</c:v>
                </c:pt>
                <c:pt idx="587">
                  <c:v>2.93500000000002</c:v>
                </c:pt>
                <c:pt idx="588">
                  <c:v>2.9400000000000199</c:v>
                </c:pt>
                <c:pt idx="589">
                  <c:v>2.9450000000000198</c:v>
                </c:pt>
                <c:pt idx="590">
                  <c:v>2.9500000000000202</c:v>
                </c:pt>
                <c:pt idx="591">
                  <c:v>2.9550000000000201</c:v>
                </c:pt>
                <c:pt idx="592">
                  <c:v>2.9600000000000199</c:v>
                </c:pt>
                <c:pt idx="593">
                  <c:v>2.9650000000000198</c:v>
                </c:pt>
                <c:pt idx="594">
                  <c:v>2.9700000000000202</c:v>
                </c:pt>
                <c:pt idx="595">
                  <c:v>2.9750000000000201</c:v>
                </c:pt>
                <c:pt idx="596">
                  <c:v>2.98000000000002</c:v>
                </c:pt>
                <c:pt idx="597">
                  <c:v>2.9850000000000199</c:v>
                </c:pt>
                <c:pt idx="598">
                  <c:v>2.9900000000000202</c:v>
                </c:pt>
                <c:pt idx="599">
                  <c:v>2.9950000000000201</c:v>
                </c:pt>
                <c:pt idx="600">
                  <c:v>3.00000000000002</c:v>
                </c:pt>
                <c:pt idx="601">
                  <c:v>3.0050000000000199</c:v>
                </c:pt>
                <c:pt idx="602">
                  <c:v>3.0100000000000202</c:v>
                </c:pt>
                <c:pt idx="603">
                  <c:v>3.0150000000000201</c:v>
                </c:pt>
                <c:pt idx="604">
                  <c:v>3.02000000000002</c:v>
                </c:pt>
                <c:pt idx="605">
                  <c:v>3.0250000000000199</c:v>
                </c:pt>
                <c:pt idx="606">
                  <c:v>3.0300000000000198</c:v>
                </c:pt>
                <c:pt idx="607">
                  <c:v>3.0350000000000201</c:v>
                </c:pt>
                <c:pt idx="608">
                  <c:v>3.04000000000002</c:v>
                </c:pt>
                <c:pt idx="609">
                  <c:v>3.0450000000000199</c:v>
                </c:pt>
                <c:pt idx="610">
                  <c:v>3.0500000000000198</c:v>
                </c:pt>
                <c:pt idx="611">
                  <c:v>3.0550000000000201</c:v>
                </c:pt>
                <c:pt idx="612">
                  <c:v>3.06000000000002</c:v>
                </c:pt>
                <c:pt idx="613">
                  <c:v>3.0650000000000199</c:v>
                </c:pt>
                <c:pt idx="614">
                  <c:v>3.0700000000000198</c:v>
                </c:pt>
                <c:pt idx="615">
                  <c:v>3.0750000000000202</c:v>
                </c:pt>
                <c:pt idx="616">
                  <c:v>3.0800000000000201</c:v>
                </c:pt>
                <c:pt idx="617">
                  <c:v>3.0850000000000199</c:v>
                </c:pt>
                <c:pt idx="618">
                  <c:v>3.0900000000000198</c:v>
                </c:pt>
                <c:pt idx="619">
                  <c:v>3.0950000000000202</c:v>
                </c:pt>
                <c:pt idx="620">
                  <c:v>3.1000000000000201</c:v>
                </c:pt>
                <c:pt idx="621">
                  <c:v>3.10500000000002</c:v>
                </c:pt>
                <c:pt idx="622">
                  <c:v>3.1100000000000199</c:v>
                </c:pt>
                <c:pt idx="623">
                  <c:v>3.1150000000000202</c:v>
                </c:pt>
                <c:pt idx="624">
                  <c:v>3.1200000000000201</c:v>
                </c:pt>
                <c:pt idx="625">
                  <c:v>3.12500000000002</c:v>
                </c:pt>
                <c:pt idx="626">
                  <c:v>3.1300000000000199</c:v>
                </c:pt>
                <c:pt idx="627">
                  <c:v>3.1350000000000202</c:v>
                </c:pt>
                <c:pt idx="628">
                  <c:v>3.1400000000000201</c:v>
                </c:pt>
                <c:pt idx="629">
                  <c:v>3.14500000000002</c:v>
                </c:pt>
                <c:pt idx="630">
                  <c:v>3.1500000000000199</c:v>
                </c:pt>
                <c:pt idx="631">
                  <c:v>3.1550000000000198</c:v>
                </c:pt>
                <c:pt idx="632">
                  <c:v>3.1600000000000201</c:v>
                </c:pt>
                <c:pt idx="633">
                  <c:v>3.16500000000002</c:v>
                </c:pt>
                <c:pt idx="634">
                  <c:v>3.1700000000000199</c:v>
                </c:pt>
                <c:pt idx="635">
                  <c:v>3.17500000000001</c:v>
                </c:pt>
                <c:pt idx="636">
                  <c:v>3.1800000000000099</c:v>
                </c:pt>
                <c:pt idx="637">
                  <c:v>3.1850000000000098</c:v>
                </c:pt>
                <c:pt idx="638">
                  <c:v>3.1900000000000199</c:v>
                </c:pt>
                <c:pt idx="639">
                  <c:v>3.1950000000000101</c:v>
                </c:pt>
                <c:pt idx="640">
                  <c:v>3.2000000000000099</c:v>
                </c:pt>
                <c:pt idx="641">
                  <c:v>3.2050000000000201</c:v>
                </c:pt>
                <c:pt idx="642">
                  <c:v>3.2100000000000199</c:v>
                </c:pt>
                <c:pt idx="643">
                  <c:v>3.2150000000000101</c:v>
                </c:pt>
                <c:pt idx="644">
                  <c:v>3.22000000000001</c:v>
                </c:pt>
                <c:pt idx="645">
                  <c:v>3.2250000000000099</c:v>
                </c:pt>
                <c:pt idx="646">
                  <c:v>3.2300000000000102</c:v>
                </c:pt>
                <c:pt idx="647">
                  <c:v>3.2350000000000101</c:v>
                </c:pt>
                <c:pt idx="648">
                  <c:v>3.24000000000001</c:v>
                </c:pt>
                <c:pt idx="649">
                  <c:v>3.2450000000000099</c:v>
                </c:pt>
                <c:pt idx="650">
                  <c:v>3.2500000000000102</c:v>
                </c:pt>
                <c:pt idx="651">
                  <c:v>3.2550000000000101</c:v>
                </c:pt>
                <c:pt idx="652">
                  <c:v>3.26000000000001</c:v>
                </c:pt>
                <c:pt idx="653">
                  <c:v>3.2650000000000099</c:v>
                </c:pt>
                <c:pt idx="654">
                  <c:v>3.2700000000000098</c:v>
                </c:pt>
                <c:pt idx="655">
                  <c:v>3.2750000000000101</c:v>
                </c:pt>
                <c:pt idx="656">
                  <c:v>3.28000000000001</c:v>
                </c:pt>
                <c:pt idx="657">
                  <c:v>3.2850000000000099</c:v>
                </c:pt>
                <c:pt idx="658">
                  <c:v>3.2900000000000098</c:v>
                </c:pt>
                <c:pt idx="659">
                  <c:v>3.2950000000000101</c:v>
                </c:pt>
                <c:pt idx="660">
                  <c:v>3.30000000000001</c:v>
                </c:pt>
                <c:pt idx="661">
                  <c:v>3.3050000000000099</c:v>
                </c:pt>
                <c:pt idx="662">
                  <c:v>3.3100000000000098</c:v>
                </c:pt>
                <c:pt idx="663">
                  <c:v>3.3150000000000102</c:v>
                </c:pt>
                <c:pt idx="664">
                  <c:v>3.3200000000000101</c:v>
                </c:pt>
                <c:pt idx="665">
                  <c:v>3.3250000000000099</c:v>
                </c:pt>
                <c:pt idx="666">
                  <c:v>3.3300000000000098</c:v>
                </c:pt>
                <c:pt idx="667">
                  <c:v>3.3350000000000102</c:v>
                </c:pt>
                <c:pt idx="668">
                  <c:v>3.3400000000000101</c:v>
                </c:pt>
                <c:pt idx="669">
                  <c:v>3.34500000000001</c:v>
                </c:pt>
                <c:pt idx="670">
                  <c:v>3.3500000000000099</c:v>
                </c:pt>
                <c:pt idx="671">
                  <c:v>3.3550000000000102</c:v>
                </c:pt>
                <c:pt idx="672">
                  <c:v>3.3600000000000101</c:v>
                </c:pt>
                <c:pt idx="673">
                  <c:v>3.36500000000001</c:v>
                </c:pt>
                <c:pt idx="674">
                  <c:v>3.3700000000000099</c:v>
                </c:pt>
                <c:pt idx="675">
                  <c:v>3.3750000000000102</c:v>
                </c:pt>
                <c:pt idx="676">
                  <c:v>3.3800000000000101</c:v>
                </c:pt>
                <c:pt idx="677">
                  <c:v>3.38500000000001</c:v>
                </c:pt>
                <c:pt idx="678">
                  <c:v>3.3900000000000099</c:v>
                </c:pt>
                <c:pt idx="679">
                  <c:v>3.3950000000000098</c:v>
                </c:pt>
                <c:pt idx="680">
                  <c:v>3.4000000000000101</c:v>
                </c:pt>
                <c:pt idx="681">
                  <c:v>3.40500000000001</c:v>
                </c:pt>
                <c:pt idx="682">
                  <c:v>3.4100000000000099</c:v>
                </c:pt>
                <c:pt idx="683">
                  <c:v>3.4150000000000098</c:v>
                </c:pt>
                <c:pt idx="684">
                  <c:v>3.4200000000000101</c:v>
                </c:pt>
                <c:pt idx="685">
                  <c:v>3.42500000000001</c:v>
                </c:pt>
                <c:pt idx="686">
                  <c:v>3.4300000000000099</c:v>
                </c:pt>
                <c:pt idx="687">
                  <c:v>3.4350000000000098</c:v>
                </c:pt>
                <c:pt idx="688">
                  <c:v>3.4400000000000102</c:v>
                </c:pt>
                <c:pt idx="689">
                  <c:v>3.4450000000000101</c:v>
                </c:pt>
                <c:pt idx="690">
                  <c:v>3.4500000000000099</c:v>
                </c:pt>
                <c:pt idx="691">
                  <c:v>3.4550000000000098</c:v>
                </c:pt>
                <c:pt idx="692">
                  <c:v>3.4600000000000102</c:v>
                </c:pt>
                <c:pt idx="693">
                  <c:v>3.4650000000000101</c:v>
                </c:pt>
                <c:pt idx="694">
                  <c:v>3.47000000000001</c:v>
                </c:pt>
                <c:pt idx="695">
                  <c:v>3.4750000000000099</c:v>
                </c:pt>
                <c:pt idx="696">
                  <c:v>3.4800000000000102</c:v>
                </c:pt>
                <c:pt idx="697">
                  <c:v>3.4850000000000101</c:v>
                </c:pt>
                <c:pt idx="698">
                  <c:v>3.49000000000001</c:v>
                </c:pt>
                <c:pt idx="699">
                  <c:v>3.4950000000000099</c:v>
                </c:pt>
                <c:pt idx="700">
                  <c:v>3.5000000000000102</c:v>
                </c:pt>
                <c:pt idx="701">
                  <c:v>3.5050000000000101</c:v>
                </c:pt>
                <c:pt idx="702">
                  <c:v>3.51000000000001</c:v>
                </c:pt>
                <c:pt idx="703">
                  <c:v>3.5150000000000099</c:v>
                </c:pt>
                <c:pt idx="704">
                  <c:v>3.5200000000000098</c:v>
                </c:pt>
                <c:pt idx="705">
                  <c:v>3.5250000000000101</c:v>
                </c:pt>
                <c:pt idx="706">
                  <c:v>3.53000000000001</c:v>
                </c:pt>
                <c:pt idx="707">
                  <c:v>3.5350000000000099</c:v>
                </c:pt>
                <c:pt idx="708">
                  <c:v>3.5400000000000098</c:v>
                </c:pt>
                <c:pt idx="709">
                  <c:v>3.5450000000000101</c:v>
                </c:pt>
                <c:pt idx="710">
                  <c:v>3.55000000000001</c:v>
                </c:pt>
                <c:pt idx="711">
                  <c:v>3.5550000000000099</c:v>
                </c:pt>
                <c:pt idx="712">
                  <c:v>3.5600000000000098</c:v>
                </c:pt>
                <c:pt idx="713">
                  <c:v>3.5650000000000102</c:v>
                </c:pt>
                <c:pt idx="714">
                  <c:v>3.5700000000000101</c:v>
                </c:pt>
                <c:pt idx="715">
                  <c:v>3.5750000000000099</c:v>
                </c:pt>
                <c:pt idx="716">
                  <c:v>3.5800000000000098</c:v>
                </c:pt>
                <c:pt idx="717">
                  <c:v>3.5850000000000102</c:v>
                </c:pt>
                <c:pt idx="718">
                  <c:v>3.5900000000000101</c:v>
                </c:pt>
                <c:pt idx="719">
                  <c:v>3.59500000000001</c:v>
                </c:pt>
                <c:pt idx="720">
                  <c:v>3.6000000000000099</c:v>
                </c:pt>
                <c:pt idx="721">
                  <c:v>3.6050000000000102</c:v>
                </c:pt>
                <c:pt idx="722">
                  <c:v>3.6100000000000101</c:v>
                </c:pt>
                <c:pt idx="723">
                  <c:v>3.61500000000001</c:v>
                </c:pt>
                <c:pt idx="724">
                  <c:v>3.6200000000000099</c:v>
                </c:pt>
                <c:pt idx="725">
                  <c:v>3.6250000000000102</c:v>
                </c:pt>
                <c:pt idx="726">
                  <c:v>3.6300000000000101</c:v>
                </c:pt>
                <c:pt idx="727">
                  <c:v>3.63500000000001</c:v>
                </c:pt>
                <c:pt idx="728">
                  <c:v>3.6400000000000099</c:v>
                </c:pt>
                <c:pt idx="729">
                  <c:v>3.6450000000000098</c:v>
                </c:pt>
                <c:pt idx="730">
                  <c:v>3.6500000000000101</c:v>
                </c:pt>
                <c:pt idx="731">
                  <c:v>3.65500000000001</c:v>
                </c:pt>
                <c:pt idx="732">
                  <c:v>3.6600000000000099</c:v>
                </c:pt>
                <c:pt idx="733">
                  <c:v>3.665</c:v>
                </c:pt>
                <c:pt idx="734">
                  <c:v>3.67</c:v>
                </c:pt>
                <c:pt idx="735">
                  <c:v>3.6749999999999998</c:v>
                </c:pt>
                <c:pt idx="736">
                  <c:v>3.68</c:v>
                </c:pt>
                <c:pt idx="737">
                  <c:v>3.6850000000000001</c:v>
                </c:pt>
                <c:pt idx="738">
                  <c:v>3.69</c:v>
                </c:pt>
                <c:pt idx="739">
                  <c:v>3.6949999999999998</c:v>
                </c:pt>
                <c:pt idx="740">
                  <c:v>3.7</c:v>
                </c:pt>
                <c:pt idx="741">
                  <c:v>3.7050000000000001</c:v>
                </c:pt>
                <c:pt idx="742">
                  <c:v>3.71</c:v>
                </c:pt>
                <c:pt idx="743">
                  <c:v>3.7149999999999999</c:v>
                </c:pt>
                <c:pt idx="744">
                  <c:v>3.72</c:v>
                </c:pt>
                <c:pt idx="745">
                  <c:v>3.7250000000000001</c:v>
                </c:pt>
                <c:pt idx="746">
                  <c:v>3.73</c:v>
                </c:pt>
                <c:pt idx="747">
                  <c:v>3.7349999999999999</c:v>
                </c:pt>
                <c:pt idx="748">
                  <c:v>3.74</c:v>
                </c:pt>
                <c:pt idx="749">
                  <c:v>3.7450000000000001</c:v>
                </c:pt>
                <c:pt idx="750">
                  <c:v>3.75</c:v>
                </c:pt>
                <c:pt idx="751">
                  <c:v>3.7549999999999999</c:v>
                </c:pt>
                <c:pt idx="752">
                  <c:v>3.76</c:v>
                </c:pt>
                <c:pt idx="753">
                  <c:v>3.7650000000000001</c:v>
                </c:pt>
                <c:pt idx="754">
                  <c:v>3.77</c:v>
                </c:pt>
                <c:pt idx="755">
                  <c:v>3.7749999999999999</c:v>
                </c:pt>
                <c:pt idx="756">
                  <c:v>3.78</c:v>
                </c:pt>
                <c:pt idx="757">
                  <c:v>3.7850000000000001</c:v>
                </c:pt>
                <c:pt idx="758">
                  <c:v>3.79</c:v>
                </c:pt>
                <c:pt idx="759">
                  <c:v>3.7949999999999999</c:v>
                </c:pt>
                <c:pt idx="760">
                  <c:v>3.8</c:v>
                </c:pt>
                <c:pt idx="761">
                  <c:v>3.8050000000000002</c:v>
                </c:pt>
                <c:pt idx="762">
                  <c:v>3.81</c:v>
                </c:pt>
                <c:pt idx="763">
                  <c:v>3.8149999999999999</c:v>
                </c:pt>
                <c:pt idx="764">
                  <c:v>3.82</c:v>
                </c:pt>
                <c:pt idx="765">
                  <c:v>3.8250000000000002</c:v>
                </c:pt>
                <c:pt idx="766">
                  <c:v>3.83</c:v>
                </c:pt>
                <c:pt idx="767">
                  <c:v>3.835</c:v>
                </c:pt>
                <c:pt idx="768">
                  <c:v>3.84</c:v>
                </c:pt>
                <c:pt idx="769">
                  <c:v>3.8450000000000002</c:v>
                </c:pt>
                <c:pt idx="770">
                  <c:v>3.85</c:v>
                </c:pt>
                <c:pt idx="771">
                  <c:v>3.855</c:v>
                </c:pt>
                <c:pt idx="772">
                  <c:v>3.86</c:v>
                </c:pt>
                <c:pt idx="773">
                  <c:v>3.8650000000000002</c:v>
                </c:pt>
                <c:pt idx="774">
                  <c:v>3.87</c:v>
                </c:pt>
                <c:pt idx="775">
                  <c:v>3.875</c:v>
                </c:pt>
                <c:pt idx="776">
                  <c:v>3.88</c:v>
                </c:pt>
                <c:pt idx="777">
                  <c:v>3.8849999999999998</c:v>
                </c:pt>
                <c:pt idx="778">
                  <c:v>3.89</c:v>
                </c:pt>
                <c:pt idx="779">
                  <c:v>3.895</c:v>
                </c:pt>
                <c:pt idx="780">
                  <c:v>3.9</c:v>
                </c:pt>
                <c:pt idx="781">
                  <c:v>3.9049999999999998</c:v>
                </c:pt>
                <c:pt idx="782">
                  <c:v>3.91</c:v>
                </c:pt>
                <c:pt idx="783">
                  <c:v>3.915</c:v>
                </c:pt>
                <c:pt idx="784">
                  <c:v>3.92</c:v>
                </c:pt>
                <c:pt idx="785">
                  <c:v>3.9249999999999998</c:v>
                </c:pt>
                <c:pt idx="786">
                  <c:v>3.93</c:v>
                </c:pt>
                <c:pt idx="787">
                  <c:v>3.9350000000000001</c:v>
                </c:pt>
                <c:pt idx="788">
                  <c:v>3.94</c:v>
                </c:pt>
                <c:pt idx="789">
                  <c:v>3.9449999999999998</c:v>
                </c:pt>
                <c:pt idx="790">
                  <c:v>3.95</c:v>
                </c:pt>
                <c:pt idx="791">
                  <c:v>3.9550000000000001</c:v>
                </c:pt>
                <c:pt idx="792">
                  <c:v>3.96</c:v>
                </c:pt>
                <c:pt idx="793">
                  <c:v>3.9649999999999999</c:v>
                </c:pt>
                <c:pt idx="794">
                  <c:v>3.97</c:v>
                </c:pt>
                <c:pt idx="795">
                  <c:v>3.9750000000000001</c:v>
                </c:pt>
                <c:pt idx="796">
                  <c:v>3.98</c:v>
                </c:pt>
                <c:pt idx="797">
                  <c:v>3.9849999999999999</c:v>
                </c:pt>
                <c:pt idx="798">
                  <c:v>3.99</c:v>
                </c:pt>
                <c:pt idx="799">
                  <c:v>3.9950000000000001</c:v>
                </c:pt>
                <c:pt idx="800">
                  <c:v>4</c:v>
                </c:pt>
              </c:numCache>
            </c:numRef>
          </c:xVal>
          <c:yVal>
            <c:numRef>
              <c:f>Φύλλο3!$B$1:$B$801</c:f>
              <c:numCache>
                <c:formatCode>General</c:formatCode>
                <c:ptCount val="801"/>
                <c:pt idx="0">
                  <c:v>-0.62160996827066439</c:v>
                </c:pt>
                <c:pt idx="1">
                  <c:v>-0.57122400448148503</c:v>
                </c:pt>
                <c:pt idx="2">
                  <c:v>-0.51858596491265807</c:v>
                </c:pt>
                <c:pt idx="3">
                  <c:v>-0.46390337735200615</c:v>
                </c:pt>
                <c:pt idx="4">
                  <c:v>-0.40739183030779852</c:v>
                </c:pt>
                <c:pt idx="5">
                  <c:v>-0.34927412304156863</c:v>
                </c:pt>
                <c:pt idx="6">
                  <c:v>-0.28977938717221896</c:v>
                </c:pt>
                <c:pt idx="7">
                  <c:v>-0.22914218331452926</c:v>
                </c:pt>
                <c:pt idx="8">
                  <c:v>-0.16760157631360748</c:v>
                </c:pt>
                <c:pt idx="9">
                  <c:v>-0.1054001927212166</c:v>
                </c:pt>
                <c:pt idx="10">
                  <c:v>-4.2783264229915033E-2</c:v>
                </c:pt>
                <c:pt idx="11">
                  <c:v>2.0002339163685219E-2</c:v>
                </c:pt>
                <c:pt idx="12">
                  <c:v>8.2709082454744828E-2</c:v>
                </c:pt>
                <c:pt idx="13">
                  <c:v>0.14508974154785129</c:v>
                </c:pt>
                <c:pt idx="14">
                  <c:v>0.20689837794889326</c:v>
                </c:pt>
                <c:pt idx="15">
                  <c:v>0.26789130838840097</c:v>
                </c:pt>
                <c:pt idx="16">
                  <c:v>0.32782806555356053</c:v>
                </c:pt>
                <c:pt idx="17">
                  <c:v>0.38647234614117809</c:v>
                </c:pt>
                <c:pt idx="18">
                  <c:v>0.44359294249385545</c:v>
                </c:pt>
                <c:pt idx="19">
                  <c:v>0.49896465414635294</c:v>
                </c:pt>
                <c:pt idx="20">
                  <c:v>0.55236917568833854</c:v>
                </c:pt>
                <c:pt idx="21">
                  <c:v>0.60359595744307404</c:v>
                </c:pt>
                <c:pt idx="22">
                  <c:v>0.65244303556878513</c:v>
                </c:pt>
                <c:pt idx="23">
                  <c:v>0.69871782830999474</c:v>
                </c:pt>
                <c:pt idx="24">
                  <c:v>0.7422378952595714</c:v>
                </c:pt>
                <c:pt idx="25">
                  <c:v>0.78283165663806531</c:v>
                </c:pt>
                <c:pt idx="26">
                  <c:v>0.82033906975453852</c:v>
                </c:pt>
                <c:pt idx="27">
                  <c:v>0.85461225998192003</c:v>
                </c:pt>
                <c:pt idx="28">
                  <c:v>0.88551610375923062</c:v>
                </c:pt>
                <c:pt idx="29">
                  <c:v>0.91292876132216938</c:v>
                </c:pt>
                <c:pt idx="30">
                  <c:v>0.9367421570617479</c:v>
                </c:pt>
                <c:pt idx="31">
                  <c:v>0.95686240561713498</c:v>
                </c:pt>
                <c:pt idx="32">
                  <c:v>0.97321018202282383</c:v>
                </c:pt>
                <c:pt idx="33">
                  <c:v>0.98572103445080017</c:v>
                </c:pt>
                <c:pt idx="34">
                  <c:v>0.99434563831471157</c:v>
                </c:pt>
                <c:pt idx="35">
                  <c:v>0.9990499907342193</c:v>
                </c:pt>
                <c:pt idx="36">
                  <c:v>0.99981554459285094</c:v>
                </c:pt>
                <c:pt idx="37">
                  <c:v>0.99663928166082372</c:v>
                </c:pt>
                <c:pt idx="38">
                  <c:v>0.9895337244945478</c:v>
                </c:pt>
                <c:pt idx="39">
                  <c:v>0.97852688706589674</c:v>
                </c:pt>
                <c:pt idx="40">
                  <c:v>0.96366216431589036</c:v>
                </c:pt>
                <c:pt idx="41">
                  <c:v>0.94499816106823009</c:v>
                </c:pt>
                <c:pt idx="42">
                  <c:v>0.92260846097720084</c:v>
                </c:pt>
                <c:pt idx="43">
                  <c:v>0.8965813364208769</c:v>
                </c:pt>
                <c:pt idx="44">
                  <c:v>0.86701940048338522</c:v>
                </c:pt>
                <c:pt idx="45">
                  <c:v>0.83403920239830509</c:v>
                </c:pt>
                <c:pt idx="46">
                  <c:v>0.79777076804818425</c:v>
                </c:pt>
                <c:pt idx="47">
                  <c:v>0.75835708733177543</c:v>
                </c:pt>
                <c:pt idx="48">
                  <c:v>0.71595355042006481</c:v>
                </c:pt>
                <c:pt idx="49">
                  <c:v>0.67072733512368621</c:v>
                </c:pt>
                <c:pt idx="50">
                  <c:v>0.62285674778704148</c:v>
                </c:pt>
                <c:pt idx="51">
                  <c:v>0.57253052030769214</c:v>
                </c:pt>
                <c:pt idx="52">
                  <c:v>0.51994706605254526</c:v>
                </c:pt>
                <c:pt idx="53">
                  <c:v>0.46531369760442159</c:v>
                </c:pt>
                <c:pt idx="54">
                  <c:v>0.40884580942307286</c:v>
                </c:pt>
                <c:pt idx="55">
                  <c:v>0.35076602864304413</c:v>
                </c:pt>
                <c:pt idx="56">
                  <c:v>0.2913033373563978</c:v>
                </c:pt>
                <c:pt idx="57">
                  <c:v>0.23069216984073462</c:v>
                </c:pt>
                <c:pt idx="58">
                  <c:v>0.1691714882917375</c:v>
                </c:pt>
                <c:pt idx="59">
                  <c:v>0.10698384070419907</c:v>
                </c:pt>
                <c:pt idx="60">
                  <c:v>4.437440461587399E-2</c:v>
                </c:pt>
                <c:pt idx="61">
                  <c:v>-1.8409979515753995E-2</c:v>
                </c:pt>
                <c:pt idx="62">
                  <c:v>-8.1121781492840217E-2</c:v>
                </c:pt>
                <c:pt idx="63">
                  <c:v>-0.14351375727587898</c:v>
                </c:pt>
                <c:pt idx="64">
                  <c:v>-0.20533992375421142</c:v>
                </c:pt>
                <c:pt idx="65">
                  <c:v>-0.26635652854526626</c:v>
                </c:pt>
                <c:pt idx="66">
                  <c:v>-0.32632301099905564</c:v>
                </c:pt>
                <c:pt idx="67">
                  <c:v>-0.38500295061912915</c:v>
                </c:pt>
                <c:pt idx="68">
                  <c:v>-0.44216499916078211</c:v>
                </c:pt>
                <c:pt idx="69">
                  <c:v>-0.49758379273169523</c:v>
                </c:pt>
                <c:pt idx="70">
                  <c:v>-0.55104084029900169</c:v>
                </c:pt>
                <c:pt idx="71">
                  <c:v>-0.6023253850997965</c:v>
                </c:pt>
                <c:pt idx="72">
                  <c:v>-0.65123523555895313</c:v>
                </c:pt>
                <c:pt idx="73">
                  <c:v>-0.69757756243830737</c:v>
                </c:pt>
                <c:pt idx="74">
                  <c:v>-0.74116965907441557</c:v>
                </c:pt>
                <c:pt idx="75">
                  <c:v>-0.78183966170761876</c:v>
                </c:pt>
                <c:pt idx="76">
                  <c:v>-0.81942722706247662</c:v>
                </c:pt>
                <c:pt idx="77">
                  <c:v>-0.85378416450819017</c:v>
                </c:pt>
                <c:pt idx="78">
                  <c:v>-0.88477502030668587</c:v>
                </c:pt>
                <c:pt idx="79">
                  <c:v>-0.91227761164493981</c:v>
                </c:pt>
                <c:pt idx="80">
                  <c:v>-0.93618350834609576</c:v>
                </c:pt>
                <c:pt idx="81">
                  <c:v>-0.95639846036020981</c:v>
                </c:pt>
                <c:pt idx="82">
                  <c:v>-0.97284276934922131</c:v>
                </c:pt>
                <c:pt idx="83">
                  <c:v>-0.98545160290115774</c:v>
                </c:pt>
                <c:pt idx="84">
                  <c:v>-0.99417525013477248</c:v>
                </c:pt>
                <c:pt idx="85">
                  <c:v>-0.99897931768688231</c:v>
                </c:pt>
                <c:pt idx="86">
                  <c:v>-0.99984486530971584</c:v>
                </c:pt>
                <c:pt idx="87">
                  <c:v>-0.99676848054367373</c:v>
                </c:pt>
                <c:pt idx="88">
                  <c:v>-0.98976229217110057</c:v>
                </c:pt>
                <c:pt idx="89">
                  <c:v>-0.97885392239802749</c:v>
                </c:pt>
                <c:pt idx="90">
                  <c:v>-0.96408637795240792</c:v>
                </c:pt>
                <c:pt idx="91">
                  <c:v>-0.94551788052820074</c:v>
                </c:pt>
                <c:pt idx="92">
                  <c:v>-0.9232216372437787</c:v>
                </c:pt>
                <c:pt idx="93">
                  <c:v>-0.89728555201964266</c:v>
                </c:pt>
                <c:pt idx="94">
                  <c:v>-0.86781187901334567</c:v>
                </c:pt>
                <c:pt idx="95">
                  <c:v>-0.83491681947797491</c:v>
                </c:pt>
                <c:pt idx="96">
                  <c:v>-0.79873006363359933</c:v>
                </c:pt>
                <c:pt idx="97">
                  <c:v>-0.75939427935786796</c:v>
                </c:pt>
                <c:pt idx="98">
                  <c:v>-0.71706454971162048</c:v>
                </c:pt>
                <c:pt idx="99">
                  <c:v>-0.67190776151709797</c:v>
                </c:pt>
                <c:pt idx="100">
                  <c:v>-0.62410194739929792</c:v>
                </c:pt>
                <c:pt idx="101">
                  <c:v>-0.57383558388451561</c:v>
                </c:pt>
                <c:pt idx="102">
                  <c:v>-0.52130684832334284</c:v>
                </c:pt>
                <c:pt idx="103">
                  <c:v>-0.46672283756774074</c:v>
                </c:pt>
                <c:pt idx="104">
                  <c:v>-0.41029875148258688</c:v>
                </c:pt>
                <c:pt idx="105">
                  <c:v>-0.35225704451073248</c:v>
                </c:pt>
                <c:pt idx="106">
                  <c:v>-0.29282654863657537</c:v>
                </c:pt>
                <c:pt idx="107">
                  <c:v>-0.23224157120588632</c:v>
                </c:pt>
                <c:pt idx="108">
                  <c:v>-0.17074097115878639</c:v>
                </c:pt>
                <c:pt idx="109">
                  <c:v>-0.10856721731786223</c:v>
                </c:pt>
                <c:pt idx="110">
                  <c:v>-4.5965432444160965E-2</c:v>
                </c:pt>
                <c:pt idx="111">
                  <c:v>1.6817573170083183E-2</c:v>
                </c:pt>
                <c:pt idx="112">
                  <c:v>7.9534274761892787E-2</c:v>
                </c:pt>
                <c:pt idx="113">
                  <c:v>0.14193740897481366</c:v>
                </c:pt>
                <c:pt idx="114">
                  <c:v>0.20378094870558611</c:v>
                </c:pt>
                <c:pt idx="115">
                  <c:v>0.26482107307682978</c:v>
                </c:pt>
                <c:pt idx="116">
                  <c:v>0.32481712871157337</c:v>
                </c:pt>
                <c:pt idx="117">
                  <c:v>0.38353257851980055</c:v>
                </c:pt>
                <c:pt idx="118">
                  <c:v>0.44073593425632435</c:v>
                </c:pt>
                <c:pt idx="119">
                  <c:v>0.4962016691733957</c:v>
                </c:pt>
                <c:pt idx="120">
                  <c:v>0.54971110716981975</c:v>
                </c:pt>
                <c:pt idx="121">
                  <c:v>0.6010532849311212</c:v>
                </c:pt>
                <c:pt idx="122">
                  <c:v>0.65002578366169128</c:v>
                </c:pt>
                <c:pt idx="123">
                  <c:v>0.69643552712979584</c:v>
                </c:pt>
                <c:pt idx="124">
                  <c:v>0.74009954287912572</c:v>
                </c:pt>
                <c:pt idx="125">
                  <c:v>0.78084568360574913</c:v>
                </c:pt>
                <c:pt idx="126">
                  <c:v>0.818513305856444</c:v>
                </c:pt>
                <c:pt idx="127">
                  <c:v>0.85295390337257393</c:v>
                </c:pt>
                <c:pt idx="128">
                  <c:v>0.88403169258255732</c:v>
                </c:pt>
                <c:pt idx="129">
                  <c:v>0.91162414793456747</c:v>
                </c:pt>
                <c:pt idx="130">
                  <c:v>0.9356224849589202</c:v>
                </c:pt>
                <c:pt idx="131">
                  <c:v>0.95593208915562766</c:v>
                </c:pt>
                <c:pt idx="132">
                  <c:v>0.97247288901623363</c:v>
                </c:pt>
                <c:pt idx="133">
                  <c:v>0.98517967170925747</c:v>
                </c:pt>
                <c:pt idx="134">
                  <c:v>0.99400234018465206</c:v>
                </c:pt>
                <c:pt idx="135">
                  <c:v>0.998906110683631</c:v>
                </c:pt>
                <c:pt idx="136">
                  <c:v>0.99987164987516597</c:v>
                </c:pt>
                <c:pt idx="137">
                  <c:v>0.99689515107849713</c:v>
                </c:pt>
                <c:pt idx="138">
                  <c:v>0.98998834927113866</c:v>
                </c:pt>
                <c:pt idx="139">
                  <c:v>0.97917847482321307</c:v>
                </c:pt>
                <c:pt idx="140">
                  <c:v>0.96450814614052027</c:v>
                </c:pt>
                <c:pt idx="141">
                  <c:v>0.94603520163959454</c:v>
                </c:pt>
                <c:pt idx="142">
                  <c:v>0.9238324717172024</c:v>
                </c:pt>
                <c:pt idx="143">
                  <c:v>0.89798749161329983</c:v>
                </c:pt>
                <c:pt idx="144">
                  <c:v>0.86860215629949189</c:v>
                </c:pt>
                <c:pt idx="145">
                  <c:v>0.83579231875362725</c:v>
                </c:pt>
                <c:pt idx="146">
                  <c:v>0.79968733320432828</c:v>
                </c:pt>
                <c:pt idx="147">
                  <c:v>0.76042954514625793</c:v>
                </c:pt>
                <c:pt idx="148">
                  <c:v>0.71817373013673491</c:v>
                </c:pt>
                <c:pt idx="149">
                  <c:v>0.67308648358628986</c:v>
                </c:pt>
                <c:pt idx="150">
                  <c:v>0.62534556394893037</c:v>
                </c:pt>
                <c:pt idx="151">
                  <c:v>0.57513919190160345</c:v>
                </c:pt>
                <c:pt idx="152">
                  <c:v>0.52266530827590274</c:v>
                </c:pt>
                <c:pt idx="153">
                  <c:v>0.46813079366761684</c:v>
                </c:pt>
                <c:pt idx="154">
                  <c:v>0.41175065280088596</c:v>
                </c:pt>
                <c:pt idx="155">
                  <c:v>0.35374716686260377</c:v>
                </c:pt>
                <c:pt idx="156">
                  <c:v>0.29434901714905831</c:v>
                </c:pt>
                <c:pt idx="157">
                  <c:v>0.23379038347986189</c:v>
                </c:pt>
                <c:pt idx="158">
                  <c:v>0.17231002093369296</c:v>
                </c:pt>
                <c:pt idx="159">
                  <c:v>0.11015031854590349</c:v>
                </c:pt>
                <c:pt idx="160">
                  <c:v>4.7556343679064632E-2</c:v>
                </c:pt>
                <c:pt idx="161">
                  <c:v>-1.5225124165882561E-2</c:v>
                </c:pt>
                <c:pt idx="162">
                  <c:v>-7.7946566288683794E-2</c:v>
                </c:pt>
                <c:pt idx="163">
                  <c:v>-0.14036070064313455</c:v>
                </c:pt>
                <c:pt idx="164">
                  <c:v>-0.20222145675743297</c:v>
                </c:pt>
                <c:pt idx="165">
                  <c:v>-0.26328494587784718</c:v>
                </c:pt>
                <c:pt idx="166">
                  <c:v>-0.32331042251085468</c:v>
                </c:pt>
                <c:pt idx="167">
                  <c:v>-0.38206123357285865</c:v>
                </c:pt>
                <c:pt idx="168">
                  <c:v>-0.4393057514053727</c:v>
                </c:pt>
                <c:pt idx="169">
                  <c:v>-0.49481828697727248</c:v>
                </c:pt>
                <c:pt idx="170">
                  <c:v>-0.54837997967372176</c:v>
                </c:pt>
                <c:pt idx="171">
                  <c:v>-0.59977966016379025</c:v>
                </c:pt>
                <c:pt idx="172">
                  <c:v>-0.64881468294483025</c:v>
                </c:pt>
                <c:pt idx="173">
                  <c:v>-0.69529172528128658</c:v>
                </c:pt>
                <c:pt idx="174">
                  <c:v>-0.73902754938809945</c:v>
                </c:pt>
                <c:pt idx="175">
                  <c:v>-0.77984972485372717</c:v>
                </c:pt>
                <c:pt idx="176">
                  <c:v>-0.81759730845464273</c:v>
                </c:pt>
                <c:pt idx="177">
                  <c:v>-0.85212147868106669</c:v>
                </c:pt>
                <c:pt idx="178">
                  <c:v>-0.88328612247232807</c:v>
                </c:pt>
                <c:pt idx="179">
                  <c:v>-0.91096837184859325</c:v>
                </c:pt>
                <c:pt idx="180">
                  <c:v>-0.93505908832328199</c:v>
                </c:pt>
                <c:pt idx="181">
                  <c:v>-0.95546329318636003</c:v>
                </c:pt>
                <c:pt idx="182">
                  <c:v>-0.97210054196207851</c:v>
                </c:pt>
                <c:pt idx="183">
                  <c:v>-0.98490524156486448</c:v>
                </c:pt>
                <c:pt idx="184">
                  <c:v>-0.99382690890294434</c:v>
                </c:pt>
                <c:pt idx="185">
                  <c:v>-0.99883036991015806</c:v>
                </c:pt>
                <c:pt idx="186">
                  <c:v>-0.99989589822126101</c:v>
                </c:pt>
                <c:pt idx="187">
                  <c:v>-0.99701929294398828</c:v>
                </c:pt>
                <c:pt idx="188">
                  <c:v>-0.9902118952212573</c:v>
                </c:pt>
                <c:pt idx="189">
                  <c:v>-0.97950054351821203</c:v>
                </c:pt>
                <c:pt idx="190">
                  <c:v>-0.96492746781039318</c:v>
                </c:pt>
                <c:pt idx="191">
                  <c:v>-0.94655012309020214</c:v>
                </c:pt>
                <c:pt idx="192">
                  <c:v>-0.92444096284806176</c:v>
                </c:pt>
                <c:pt idx="193">
                  <c:v>-0.89868715342134531</c:v>
                </c:pt>
                <c:pt idx="194">
                  <c:v>-0.86939023033725105</c:v>
                </c:pt>
                <c:pt idx="195">
                  <c:v>-0.83666569800451818</c:v>
                </c:pt>
                <c:pt idx="196">
                  <c:v>-0.80064257433221497</c:v>
                </c:pt>
                <c:pt idx="197">
                  <c:v>-0.76146288207094748</c:v>
                </c:pt>
                <c:pt idx="198">
                  <c:v>-0.71928108888192122</c:v>
                </c:pt>
                <c:pt idx="199">
                  <c:v>-0.67426349834138055</c:v>
                </c:pt>
                <c:pt idx="200">
                  <c:v>-0.62658759428144806</c:v>
                </c:pt>
                <c:pt idx="201">
                  <c:v>-0.57644134105229661</c:v>
                </c:pt>
                <c:pt idx="202">
                  <c:v>-0.52402244246442897</c:v>
                </c:pt>
                <c:pt idx="203">
                  <c:v>-0.46953756233270905</c:v>
                </c:pt>
                <c:pt idx="204">
                  <c:v>-0.41320150969515806</c:v>
                </c:pt>
                <c:pt idx="205">
                  <c:v>-0.35523639191889644</c:v>
                </c:pt>
                <c:pt idx="206">
                  <c:v>-0.29587073903203681</c:v>
                </c:pt>
                <c:pt idx="207">
                  <c:v>-0.23533860273402857</c:v>
                </c:pt>
                <c:pt idx="208">
                  <c:v>-0.17387863363649289</c:v>
                </c:pt>
                <c:pt idx="209">
                  <c:v>-0.11173314037271459</c:v>
                </c:pt>
                <c:pt idx="210">
                  <c:v>-4.9147134285168051E-2</c:v>
                </c:pt>
                <c:pt idx="211">
                  <c:v>1.3632636542468792E-2</c:v>
                </c:pt>
                <c:pt idx="212">
                  <c:v>7.635866010050886E-2</c:v>
                </c:pt>
                <c:pt idx="213">
                  <c:v>0.13878363628023402</c:v>
                </c:pt>
                <c:pt idx="214">
                  <c:v>0.20066145186547255</c:v>
                </c:pt>
                <c:pt idx="215">
                  <c:v>0.26174815084477238</c:v>
                </c:pt>
                <c:pt idx="216">
                  <c:v>0.3218028962187276</c:v>
                </c:pt>
                <c:pt idx="217">
                  <c:v>0.38058891951043367</c:v>
                </c:pt>
                <c:pt idx="218">
                  <c:v>0.43787445423565013</c:v>
                </c:pt>
                <c:pt idx="219">
                  <c:v>0.49343364965233516</c:v>
                </c:pt>
                <c:pt idx="220">
                  <c:v>0.54704746118717307</c:v>
                </c:pt>
                <c:pt idx="221">
                  <c:v>0.59850451402840865</c:v>
                </c:pt>
                <c:pt idx="222">
                  <c:v>0.64760193648038056</c:v>
                </c:pt>
                <c:pt idx="223">
                  <c:v>0.6941461597940829</c:v>
                </c:pt>
                <c:pt idx="224">
                  <c:v>0.73795368132049632</c:v>
                </c:pt>
                <c:pt idx="225">
                  <c:v>0.77885178797784671</c:v>
                </c:pt>
                <c:pt idx="226">
                  <c:v>0.81667923718054025</c:v>
                </c:pt>
                <c:pt idx="227">
                  <c:v>0.85128689254515066</c:v>
                </c:pt>
                <c:pt idx="228">
                  <c:v>0.88253831186717124</c:v>
                </c:pt>
                <c:pt idx="229">
                  <c:v>0.91031028505042233</c:v>
                </c:pt>
                <c:pt idx="230">
                  <c:v>0.93449331986826245</c:v>
                </c:pt>
                <c:pt idx="231">
                  <c:v>0.95499207364152849</c:v>
                </c:pt>
                <c:pt idx="232">
                  <c:v>0.97172572913123068</c:v>
                </c:pt>
                <c:pt idx="233">
                  <c:v>0.98462831316408317</c:v>
                </c:pt>
                <c:pt idx="234">
                  <c:v>0.99364895673463838</c:v>
                </c:pt>
                <c:pt idx="235">
                  <c:v>0.99875209555858346</c:v>
                </c:pt>
                <c:pt idx="236">
                  <c:v>0.99991761028649395</c:v>
                </c:pt>
                <c:pt idx="237">
                  <c:v>0.99714090582525594</c:v>
                </c:pt>
                <c:pt idx="238">
                  <c:v>0.99043292945442252</c:v>
                </c:pt>
                <c:pt idx="239">
                  <c:v>0.97982012766608151</c:v>
                </c:pt>
                <c:pt idx="240">
                  <c:v>0.96534434189839891</c:v>
                </c:pt>
                <c:pt idx="241">
                  <c:v>0.94706264357390257</c:v>
                </c:pt>
                <c:pt idx="242">
                  <c:v>0.92504710909289278</c:v>
                </c:pt>
                <c:pt idx="243">
                  <c:v>0.89938453566905552</c:v>
                </c:pt>
                <c:pt idx="244">
                  <c:v>0.87017609912763716</c:v>
                </c:pt>
                <c:pt idx="245">
                  <c:v>0.83753695501528225</c:v>
                </c:pt>
                <c:pt idx="246">
                  <c:v>0.8015957845942453</c:v>
                </c:pt>
                <c:pt idx="247">
                  <c:v>0.76249428751083215</c:v>
                </c:pt>
                <c:pt idx="248">
                  <c:v>0.72038662313831603</c:v>
                </c:pt>
                <c:pt idx="249">
                  <c:v>0.67543880279681912</c:v>
                </c:pt>
                <c:pt idx="250">
                  <c:v>0.62782803524638597</c:v>
                </c:pt>
                <c:pt idx="251">
                  <c:v>0.57774202803363539</c:v>
                </c:pt>
                <c:pt idx="252">
                  <c:v>0.52537824744649164</c:v>
                </c:pt>
                <c:pt idx="253">
                  <c:v>0.47094313999467918</c:v>
                </c:pt>
                <c:pt idx="254">
                  <c:v>0.41465131848524261</c:v>
                </c:pt>
                <c:pt idx="255">
                  <c:v>0.35672471590212351</c:v>
                </c:pt>
                <c:pt idx="256">
                  <c:v>0.2973917104255967</c:v>
                </c:pt>
                <c:pt idx="257">
                  <c:v>0.2368862250412595</c:v>
                </c:pt>
                <c:pt idx="258">
                  <c:v>0.17544680528832779</c:v>
                </c:pt>
                <c:pt idx="259">
                  <c:v>0.11331567878339598</c:v>
                </c:pt>
                <c:pt idx="260">
                  <c:v>5.0737800227355849E-2</c:v>
                </c:pt>
                <c:pt idx="261">
                  <c:v>-1.2040114339258265E-2</c:v>
                </c:pt>
                <c:pt idx="262">
                  <c:v>-7.4770560225160695E-2</c:v>
                </c:pt>
                <c:pt idx="263">
                  <c:v>-0.137206219886404</c:v>
                </c:pt>
                <c:pt idx="264">
                  <c:v>-0.19910093798672035</c:v>
                </c:pt>
                <c:pt idx="265">
                  <c:v>-0.26021069187575152</c:v>
                </c:pt>
                <c:pt idx="266">
                  <c:v>-0.32029455365909526</c:v>
                </c:pt>
                <c:pt idx="267">
                  <c:v>-0.37911564006711956</c:v>
                </c:pt>
                <c:pt idx="268">
                  <c:v>-0.43644204637769995</c:v>
                </c:pt>
                <c:pt idx="269">
                  <c:v>-0.49204776071077994</c:v>
                </c:pt>
                <c:pt idx="270">
                  <c:v>-0.54571355509016217</c:v>
                </c:pt>
                <c:pt idx="271">
                  <c:v>-0.59722784975943899</c:v>
                </c:pt>
                <c:pt idx="272">
                  <c:v>-0.64638754734452675</c:v>
                </c:pt>
                <c:pt idx="273">
                  <c:v>-0.69299883357396197</c:v>
                </c:pt>
                <c:pt idx="274">
                  <c:v>-0.73687794140022866</c:v>
                </c:pt>
                <c:pt idx="275">
                  <c:v>-0.77785187550941692</c:v>
                </c:pt>
                <c:pt idx="276">
                  <c:v>-0.81575909436286564</c:v>
                </c:pt>
                <c:pt idx="277">
                  <c:v>-0.85045014708179023</c:v>
                </c:pt>
                <c:pt idx="278">
                  <c:v>-0.88178826266394272</c:v>
                </c:pt>
                <c:pt idx="279">
                  <c:v>-0.90964988920931988</c:v>
                </c:pt>
                <c:pt idx="280">
                  <c:v>-0.93392518102895872</c:v>
                </c:pt>
                <c:pt idx="281">
                  <c:v>-0.95451843171640349</c:v>
                </c:pt>
                <c:pt idx="282">
                  <c:v>-0.97134845147441973</c:v>
                </c:pt>
                <c:pt idx="283">
                  <c:v>-0.98434888720935509</c:v>
                </c:pt>
                <c:pt idx="284">
                  <c:v>-0.9934684841311181</c:v>
                </c:pt>
                <c:pt idx="285">
                  <c:v>-0.99867128782745351</c:v>
                </c:pt>
                <c:pt idx="286">
                  <c:v>-0.99993678601579128</c:v>
                </c:pt>
                <c:pt idx="287">
                  <c:v>-0.99725998941382366</c:v>
                </c:pt>
                <c:pt idx="288">
                  <c:v>-0.99065145140995425</c:v>
                </c:pt>
                <c:pt idx="289">
                  <c:v>-0.98013722645618395</c:v>
                </c:pt>
                <c:pt idx="290">
                  <c:v>-0.9657587673470851</c:v>
                </c:pt>
                <c:pt idx="291">
                  <c:v>-0.94757276179066463</c:v>
                </c:pt>
                <c:pt idx="292">
                  <c:v>-0.92565090891412993</c:v>
                </c:pt>
                <c:pt idx="293">
                  <c:v>-0.90007963658749224</c:v>
                </c:pt>
                <c:pt idx="294">
                  <c:v>-0.87095976067719683</c:v>
                </c:pt>
                <c:pt idx="295">
                  <c:v>-0.83840608757593693</c:v>
                </c:pt>
                <c:pt idx="296">
                  <c:v>-0.80254696157248528</c:v>
                </c:pt>
                <c:pt idx="297">
                  <c:v>-0.7635237588496232</c:v>
                </c:pt>
                <c:pt idx="298">
                  <c:v>-0.72149033010159358</c:v>
                </c:pt>
                <c:pt idx="299">
                  <c:v>-0.67661239397130146</c:v>
                </c:pt>
                <c:pt idx="300">
                  <c:v>-0.6290668836972132</c:v>
                </c:pt>
                <c:pt idx="301">
                  <c:v>-0.57904124954626024</c:v>
                </c:pt>
                <c:pt idx="302">
                  <c:v>-0.52673271978292213</c:v>
                </c:pt>
                <c:pt idx="303">
                  <c:v>-0.47234752308810996</c:v>
                </c:pt>
                <c:pt idx="304">
                  <c:v>-0.41610007549351496</c:v>
                </c:pt>
                <c:pt idx="305">
                  <c:v>-0.35821213503696647</c:v>
                </c:pt>
                <c:pt idx="306">
                  <c:v>-0.29891192747160361</c:v>
                </c:pt>
                <c:pt idx="307">
                  <c:v>-0.23843324647581179</c:v>
                </c:pt>
                <c:pt idx="308">
                  <c:v>-0.17701453191133573</c:v>
                </c:pt>
                <c:pt idx="309">
                  <c:v>-0.1148979297636426</c:v>
                </c:pt>
                <c:pt idx="310">
                  <c:v>-5.2328337470710008E-2</c:v>
                </c:pt>
                <c:pt idx="311">
                  <c:v>1.0447561595888308E-2</c:v>
                </c:pt>
                <c:pt idx="312">
                  <c:v>7.3182270691053555E-2</c:v>
                </c:pt>
                <c:pt idx="313">
                  <c:v>0.13562845546295874</c:v>
                </c:pt>
                <c:pt idx="314">
                  <c:v>0.19753991907962401</c:v>
                </c:pt>
                <c:pt idx="315">
                  <c:v>0.25867257287074541</c:v>
                </c:pt>
                <c:pt idx="316">
                  <c:v>0.31878539865805916</c:v>
                </c:pt>
                <c:pt idx="317">
                  <c:v>0.37764139898006932</c:v>
                </c:pt>
                <c:pt idx="318">
                  <c:v>0.4350085314650089</c:v>
                </c:pt>
                <c:pt idx="319">
                  <c:v>0.49066062366808638</c:v>
                </c:pt>
                <c:pt idx="320">
                  <c:v>0.54437826476631068</c:v>
                </c:pt>
                <c:pt idx="321">
                  <c:v>0.5959496705953059</c:v>
                </c:pt>
                <c:pt idx="322">
                  <c:v>0.64517151861771904</c:v>
                </c:pt>
                <c:pt idx="323">
                  <c:v>0.69184974953126066</c:v>
                </c:pt>
                <c:pt idx="324">
                  <c:v>0.73580033235605036</c:v>
                </c:pt>
                <c:pt idx="325">
                  <c:v>0.776849989984846</c:v>
                </c:pt>
                <c:pt idx="326">
                  <c:v>0.81483688233567975</c:v>
                </c:pt>
                <c:pt idx="327">
                  <c:v>0.84961124441349523</c:v>
                </c:pt>
                <c:pt idx="328">
                  <c:v>0.88103597676523404</c:v>
                </c:pt>
                <c:pt idx="329">
                  <c:v>0.90898718600046446</c:v>
                </c:pt>
                <c:pt idx="330">
                  <c:v>0.93335467324652588</c:v>
                </c:pt>
                <c:pt idx="331">
                  <c:v>0.95404236861243585</c:v>
                </c:pt>
                <c:pt idx="332">
                  <c:v>0.97096870994865914</c:v>
                </c:pt>
                <c:pt idx="333">
                  <c:v>0.98406696440947916</c:v>
                </c:pt>
                <c:pt idx="334">
                  <c:v>0.99328549155017487</c:v>
                </c:pt>
                <c:pt idx="335">
                  <c:v>0.99858794692174779</c:v>
                </c:pt>
                <c:pt idx="336">
                  <c:v>0.99995342536051157</c:v>
                </c:pt>
                <c:pt idx="337">
                  <c:v>0.99737654340762116</c:v>
                </c:pt>
                <c:pt idx="338">
                  <c:v>0.99086746053359553</c:v>
                </c:pt>
                <c:pt idx="339">
                  <c:v>0.98045183908415756</c:v>
                </c:pt>
                <c:pt idx="340">
                  <c:v>0.96617074310530715</c:v>
                </c:pt>
                <c:pt idx="341">
                  <c:v>0.94808047644651117</c:v>
                </c:pt>
                <c:pt idx="342">
                  <c:v>0.92625236078030282</c:v>
                </c:pt>
                <c:pt idx="343">
                  <c:v>0.90077245441344278</c:v>
                </c:pt>
                <c:pt idx="344">
                  <c:v>0.87174121299826057</c:v>
                </c:pt>
                <c:pt idx="345">
                  <c:v>0.839273093481821</c:v>
                </c:pt>
                <c:pt idx="346">
                  <c:v>0.80349610285438045</c:v>
                </c:pt>
                <c:pt idx="347">
                  <c:v>0.76455129347618211</c:v>
                </c:pt>
                <c:pt idx="348">
                  <c:v>0.72259220697232496</c:v>
                </c:pt>
                <c:pt idx="349">
                  <c:v>0.67778426888814425</c:v>
                </c:pt>
                <c:pt idx="350">
                  <c:v>0.63030413649173123</c:v>
                </c:pt>
                <c:pt idx="351">
                  <c:v>0.58033900229484892</c:v>
                </c:pt>
                <c:pt idx="352">
                  <c:v>0.52808585603825331</c:v>
                </c:pt>
                <c:pt idx="353">
                  <c:v>0.47375070805093983</c:v>
                </c:pt>
                <c:pt idx="354">
                  <c:v>0.41754777704536744</c:v>
                </c:pt>
                <c:pt idx="355">
                  <c:v>0.35969864555075393</c:v>
                </c:pt>
                <c:pt idx="356">
                  <c:v>0.3004313863141978</c:v>
                </c:pt>
                <c:pt idx="357">
                  <c:v>0.23997966311384805</c:v>
                </c:pt>
                <c:pt idx="358">
                  <c:v>0.17858180952915423</c:v>
                </c:pt>
                <c:pt idx="359">
                  <c:v>0.11647988930025262</c:v>
                </c:pt>
                <c:pt idx="360">
                  <c:v>5.3918741981009717E-2</c:v>
                </c:pt>
                <c:pt idx="361">
                  <c:v>-8.854982351677608E-3</c:v>
                </c:pt>
                <c:pt idx="362">
                  <c:v>-7.1593795526705389E-2</c:v>
                </c:pt>
                <c:pt idx="363">
                  <c:v>-0.1340503470117205</c:v>
                </c:pt>
                <c:pt idx="364">
                  <c:v>-0.19597839910352044</c:v>
                </c:pt>
                <c:pt idx="365">
                  <c:v>-0.2571337977310183</c:v>
                </c:pt>
                <c:pt idx="366">
                  <c:v>-0.31727543504342143</c:v>
                </c:pt>
                <c:pt idx="367">
                  <c:v>-0.37616619998853157</c:v>
                </c:pt>
                <c:pt idx="368">
                  <c:v>-0.43357391313352495</c:v>
                </c:pt>
                <c:pt idx="369">
                  <c:v>-0.48927224204257169</c:v>
                </c:pt>
                <c:pt idx="370">
                  <c:v>-0.54304159360243243</c:v>
                </c:pt>
                <c:pt idx="371">
                  <c:v>-0.59466997977796021</c:v>
                </c:pt>
                <c:pt idx="372">
                  <c:v>-0.64395385338427791</c:v>
                </c:pt>
                <c:pt idx="373">
                  <c:v>-0.69069891058050137</c:v>
                </c:pt>
                <c:pt idx="374">
                  <c:v>-0.73472085692118982</c:v>
                </c:pt>
                <c:pt idx="375">
                  <c:v>-0.7758461339453766</c:v>
                </c:pt>
                <c:pt idx="376">
                  <c:v>-0.81391260343806471</c:v>
                </c:pt>
                <c:pt idx="377">
                  <c:v>-0.84877018666804804</c:v>
                </c:pt>
                <c:pt idx="378">
                  <c:v>-0.88028145607919539</c:v>
                </c:pt>
                <c:pt idx="379">
                  <c:v>-0.90832217710478114</c:v>
                </c:pt>
                <c:pt idx="380">
                  <c:v>-0.93278179796803762</c:v>
                </c:pt>
                <c:pt idx="381">
                  <c:v>-0.9535638855371068</c:v>
                </c:pt>
                <c:pt idx="382">
                  <c:v>-0.97058650551714853</c:v>
                </c:pt>
                <c:pt idx="383">
                  <c:v>-0.98378254547954336</c:v>
                </c:pt>
                <c:pt idx="384">
                  <c:v>-0.9930999794559634</c:v>
                </c:pt>
                <c:pt idx="385">
                  <c:v>-0.99850207305285743</c:v>
                </c:pt>
                <c:pt idx="386">
                  <c:v>-0.99996752827844992</c:v>
                </c:pt>
                <c:pt idx="387">
                  <c:v>-0.99749056751101373</c:v>
                </c:pt>
                <c:pt idx="388">
                  <c:v>-0.9910809562773959</c:v>
                </c:pt>
                <c:pt idx="389">
                  <c:v>-0.98076396475199823</c:v>
                </c:pt>
                <c:pt idx="390">
                  <c:v>-0.96658026812800524</c:v>
                </c:pt>
                <c:pt idx="391">
                  <c:v>-0.94858578625364076</c:v>
                </c:pt>
                <c:pt idx="392">
                  <c:v>-0.92685146316570777</c:v>
                </c:pt>
                <c:pt idx="393">
                  <c:v>-0.90146298738959796</c:v>
                </c:pt>
                <c:pt idx="394">
                  <c:v>-0.87252045410851731</c:v>
                </c:pt>
                <c:pt idx="395">
                  <c:v>-0.8401379705338029</c:v>
                </c:pt>
                <c:pt idx="396">
                  <c:v>-0.80444320603224317</c:v>
                </c:pt>
                <c:pt idx="397">
                  <c:v>-0.76557688878396091</c:v>
                </c:pt>
                <c:pt idx="398">
                  <c:v>-0.72369225095537804</c:v>
                </c:pt>
                <c:pt idx="399">
                  <c:v>-0.67895442457465094</c:v>
                </c:pt>
                <c:pt idx="400">
                  <c:v>-0.6315397904913912</c:v>
                </c:pt>
                <c:pt idx="401">
                  <c:v>-0.58163528298739064</c:v>
                </c:pt>
                <c:pt idx="402">
                  <c:v>-0.52943765277998012</c:v>
                </c:pt>
                <c:pt idx="403">
                  <c:v>-0.47515269132370486</c:v>
                </c:pt>
                <c:pt idx="404">
                  <c:v>-0.41899441946841071</c:v>
                </c:pt>
                <c:pt idx="405">
                  <c:v>-0.361184243672653</c:v>
                </c:pt>
                <c:pt idx="406">
                  <c:v>-0.30195008309896981</c:v>
                </c:pt>
                <c:pt idx="407">
                  <c:v>-0.24152547103256458</c:v>
                </c:pt>
                <c:pt idx="408">
                  <c:v>-0.18014863416606847</c:v>
                </c:pt>
                <c:pt idx="409">
                  <c:v>-0.11806155338026755</c:v>
                </c:pt>
                <c:pt idx="410">
                  <c:v>-5.5509009723877713E-2</c:v>
                </c:pt>
                <c:pt idx="411">
                  <c:v>7.2623806465378455E-3</c:v>
                </c:pt>
                <c:pt idx="412">
                  <c:v>7.0005138761602859E-2</c:v>
                </c:pt>
                <c:pt idx="413">
                  <c:v>0.13247189853587865</c:v>
                </c:pt>
                <c:pt idx="414">
                  <c:v>0.19441638201952946</c:v>
                </c:pt>
                <c:pt idx="415">
                  <c:v>0.25559437035998622</c:v>
                </c:pt>
                <c:pt idx="416">
                  <c:v>0.3157646666455084</c:v>
                </c:pt>
                <c:pt idx="417">
                  <c:v>0.37469004683464502</c:v>
                </c:pt>
                <c:pt idx="418">
                  <c:v>0.43213819502244588</c:v>
                </c:pt>
                <c:pt idx="419">
                  <c:v>0.48788261935614818</c:v>
                </c:pt>
                <c:pt idx="420">
                  <c:v>0.54170354498926265</c:v>
                </c:pt>
                <c:pt idx="421">
                  <c:v>0.59338878055359778</c:v>
                </c:pt>
                <c:pt idx="422">
                  <c:v>0.64273455473305596</c:v>
                </c:pt>
                <c:pt idx="423">
                  <c:v>0.68954631964102131</c:v>
                </c:pt>
                <c:pt idx="424">
                  <c:v>0.73363951783395576</c:v>
                </c:pt>
                <c:pt idx="425">
                  <c:v>0.7748403099372585</c:v>
                </c:pt>
                <c:pt idx="426">
                  <c:v>0.81298626001463958</c:v>
                </c:pt>
                <c:pt idx="427">
                  <c:v>0.84792697597896272</c:v>
                </c:pt>
                <c:pt idx="428">
                  <c:v>0.87952470251963988</c:v>
                </c:pt>
                <c:pt idx="429">
                  <c:v>0.90765486420903807</c:v>
                </c:pt>
                <c:pt idx="430">
                  <c:v>0.9322065566465727</c:v>
                </c:pt>
                <c:pt idx="431">
                  <c:v>0.95308298370418365</c:v>
                </c:pt>
                <c:pt idx="432">
                  <c:v>0.97020183914933733</c:v>
                </c:pt>
                <c:pt idx="433">
                  <c:v>0.98349563114096628</c:v>
                </c:pt>
                <c:pt idx="434">
                  <c:v>0.99291194831902874</c:v>
                </c:pt>
                <c:pt idx="435">
                  <c:v>0.9984136664385983</c:v>
                </c:pt>
                <c:pt idx="436">
                  <c:v>0.99997909473383462</c:v>
                </c:pt>
                <c:pt idx="437">
                  <c:v>0.99760206143478258</c:v>
                </c:pt>
                <c:pt idx="438">
                  <c:v>0.99129193809984717</c:v>
                </c:pt>
                <c:pt idx="439">
                  <c:v>0.98107360266801136</c:v>
                </c:pt>
                <c:pt idx="440">
                  <c:v>0.96698734137646658</c:v>
                </c:pt>
                <c:pt idx="441">
                  <c:v>0.94908868993035189</c:v>
                </c:pt>
                <c:pt idx="442">
                  <c:v>0.92744821455078819</c:v>
                </c:pt>
                <c:pt idx="443">
                  <c:v>0.90215123376444817</c:v>
                </c:pt>
                <c:pt idx="444">
                  <c:v>0.87329748203150692</c:v>
                </c:pt>
                <c:pt idx="445">
                  <c:v>0.84100071653815034</c:v>
                </c:pt>
                <c:pt idx="446">
                  <c:v>0.80538826870385138</c:v>
                </c:pt>
                <c:pt idx="447">
                  <c:v>0.76660054217165319</c:v>
                </c:pt>
                <c:pt idx="448">
                  <c:v>0.72479045926061125</c:v>
                </c:pt>
                <c:pt idx="449">
                  <c:v>0.680122858062852</c:v>
                </c:pt>
                <c:pt idx="450">
                  <c:v>0.63277384256210267</c:v>
                </c:pt>
                <c:pt idx="451">
                  <c:v>0.5829300883360079</c:v>
                </c:pt>
                <c:pt idx="452">
                  <c:v>0.53078810657942643</c:v>
                </c:pt>
                <c:pt idx="453">
                  <c:v>0.47655346935043669</c:v>
                </c:pt>
                <c:pt idx="454">
                  <c:v>0.42043999909340679</c:v>
                </c:pt>
                <c:pt idx="455">
                  <c:v>0.36266892563460928</c:v>
                </c:pt>
                <c:pt idx="456">
                  <c:v>0.30346801397390738</c:v>
                </c:pt>
                <c:pt idx="457">
                  <c:v>0.24307066631120192</c:v>
                </c:pt>
                <c:pt idx="458">
                  <c:v>0.18171500184800207</c:v>
                </c:pt>
                <c:pt idx="459">
                  <c:v>0.11964291799197241</c:v>
                </c:pt>
                <c:pt idx="460">
                  <c:v>5.7099136665769643E-2</c:v>
                </c:pt>
                <c:pt idx="461">
                  <c:v>-5.6697605199154478E-3</c:v>
                </c:pt>
                <c:pt idx="462">
                  <c:v>-6.8416304425197139E-2</c:v>
                </c:pt>
                <c:pt idx="463">
                  <c:v>-0.1308931140389922</c:v>
                </c:pt>
                <c:pt idx="464">
                  <c:v>-0.19285387178953017</c:v>
                </c:pt>
                <c:pt idx="465">
                  <c:v>-0.25405429466234886</c:v>
                </c:pt>
                <c:pt idx="466">
                  <c:v>-0.31425309729633072</c:v>
                </c:pt>
                <c:pt idx="467">
                  <c:v>-0.37321294326262677</c:v>
                </c:pt>
                <c:pt idx="468">
                  <c:v>-0.43070138077342651</c:v>
                </c:pt>
                <c:pt idx="469">
                  <c:v>-0.48649175913354165</c:v>
                </c:pt>
                <c:pt idx="470">
                  <c:v>-0.54036412232071429</c:v>
                </c:pt>
                <c:pt idx="471">
                  <c:v>-0.592106076171941</c:v>
                </c:pt>
                <c:pt idx="472">
                  <c:v>-0.64151362575676663</c:v>
                </c:pt>
                <c:pt idx="473">
                  <c:v>-0.68839197963632159</c:v>
                </c:pt>
                <c:pt idx="474">
                  <c:v>-0.73255631783712694</c:v>
                </c:pt>
                <c:pt idx="475">
                  <c:v>-0.77383252051196882</c:v>
                </c:pt>
                <c:pt idx="476">
                  <c:v>-0.81205785441505041</c:v>
                </c:pt>
                <c:pt idx="477">
                  <c:v>-0.84708161448500963</c:v>
                </c:pt>
                <c:pt idx="478">
                  <c:v>-0.87876571800622505</c:v>
                </c:pt>
                <c:pt idx="479">
                  <c:v>-0.90698524900601463</c:v>
                </c:pt>
                <c:pt idx="480">
                  <c:v>-0.93162895074134777</c:v>
                </c:pt>
                <c:pt idx="481">
                  <c:v>-0.95259966433346144</c:v>
                </c:pt>
                <c:pt idx="482">
                  <c:v>-0.96981471182100909</c:v>
                </c:pt>
                <c:pt idx="483">
                  <c:v>-0.98320622212156406</c:v>
                </c:pt>
                <c:pt idx="484">
                  <c:v>-0.99272139861635</c:v>
                </c:pt>
                <c:pt idx="485">
                  <c:v>-0.99832272730323213</c:v>
                </c:pt>
                <c:pt idx="486">
                  <c:v>-0.99998812469732501</c:v>
                </c:pt>
                <c:pt idx="487">
                  <c:v>-0.99771102489610108</c:v>
                </c:pt>
                <c:pt idx="488">
                  <c:v>-0.99150040546575102</c:v>
                </c:pt>
                <c:pt idx="489">
                  <c:v>-0.98138075204673547</c:v>
                </c:pt>
                <c:pt idx="490">
                  <c:v>-0.96739196181806697</c:v>
                </c:pt>
                <c:pt idx="491">
                  <c:v>-0.94958918620092914</c:v>
                </c:pt>
                <c:pt idx="492">
                  <c:v>-0.92804261342176309</c:v>
                </c:pt>
                <c:pt idx="493">
                  <c:v>-0.90283719179211186</c:v>
                </c:pt>
                <c:pt idx="494">
                  <c:v>-0.87407229479614712</c:v>
                </c:pt>
                <c:pt idx="495">
                  <c:v>-0.84186132930633661</c:v>
                </c:pt>
                <c:pt idx="496">
                  <c:v>-0.80633128847185964</c:v>
                </c:pt>
                <c:pt idx="497">
                  <c:v>-0.76762225104254744</c:v>
                </c:pt>
                <c:pt idx="498">
                  <c:v>-0.72588682910220559</c:v>
                </c:pt>
                <c:pt idx="499">
                  <c:v>-0.68128956638878069</c:v>
                </c:pt>
                <c:pt idx="500">
                  <c:v>-0.63400628957343874</c:v>
                </c:pt>
                <c:pt idx="501">
                  <c:v>-0.58422341505616648</c:v>
                </c:pt>
                <c:pt idx="502">
                  <c:v>-0.53213721401089165</c:v>
                </c:pt>
                <c:pt idx="503">
                  <c:v>-0.47795303857778021</c:v>
                </c:pt>
                <c:pt idx="504">
                  <c:v>-0.42188451225333945</c:v>
                </c:pt>
                <c:pt idx="505">
                  <c:v>-0.36415268767042186</c:v>
                </c:pt>
                <c:pt idx="506">
                  <c:v>-0.30498517508847361</c:v>
                </c:pt>
                <c:pt idx="507">
                  <c:v>-0.24461524503004772</c:v>
                </c:pt>
                <c:pt idx="508">
                  <c:v>-0.18328090860154847</c:v>
                </c:pt>
                <c:pt idx="509">
                  <c:v>-0.12122397912391435</c:v>
                </c:pt>
                <c:pt idx="510">
                  <c:v>-5.868911877301234E-2</c:v>
                </c:pt>
                <c:pt idx="511">
                  <c:v>4.0771260118151447E-3</c:v>
                </c:pt>
                <c:pt idx="512">
                  <c:v>6.6827296547882442E-2</c:v>
                </c:pt>
                <c:pt idx="513">
                  <c:v>0.12931399752596542</c:v>
                </c:pt>
                <c:pt idx="514">
                  <c:v>0.19129087237714748</c:v>
                </c:pt>
                <c:pt idx="515">
                  <c:v>0.25251357454445711</c:v>
                </c:pt>
                <c:pt idx="516">
                  <c:v>0.31274073082994397</c:v>
                </c:pt>
                <c:pt idx="517">
                  <c:v>0.37173489301909429</c:v>
                </c:pt>
                <c:pt idx="518">
                  <c:v>0.42926347403088877</c:v>
                </c:pt>
                <c:pt idx="519">
                  <c:v>0.48509966490262585</c:v>
                </c:pt>
                <c:pt idx="520">
                  <c:v>0.53902332899419458</c:v>
                </c:pt>
                <c:pt idx="521">
                  <c:v>0.5908218698865183</c:v>
                </c:pt>
                <c:pt idx="522">
                  <c:v>0.64029106955225024</c:v>
                </c:pt>
                <c:pt idx="523">
                  <c:v>0.68723589349435477</c:v>
                </c:pt>
                <c:pt idx="524">
                  <c:v>0.73147125967821114</c:v>
                </c:pt>
                <c:pt idx="525">
                  <c:v>0.77282276822564866</c:v>
                </c:pt>
                <c:pt idx="526">
                  <c:v>0.81112738899416059</c:v>
                </c:pt>
                <c:pt idx="527">
                  <c:v>0.84623410433042767</c:v>
                </c:pt>
                <c:pt idx="528">
                  <c:v>0.878004504464034</c:v>
                </c:pt>
                <c:pt idx="529">
                  <c:v>0.90631333319411078</c:v>
                </c:pt>
                <c:pt idx="530">
                  <c:v>0.9310489817173947</c:v>
                </c:pt>
                <c:pt idx="531">
                  <c:v>0.95211392865086042</c:v>
                </c:pt>
                <c:pt idx="532">
                  <c:v>0.96942512451406826</c:v>
                </c:pt>
                <c:pt idx="533">
                  <c:v>0.9829143191553904</c:v>
                </c:pt>
                <c:pt idx="534">
                  <c:v>0.9925283308312346</c:v>
                </c:pt>
                <c:pt idx="535">
                  <c:v>0.99822925587741529</c:v>
                </c:pt>
                <c:pt idx="536">
                  <c:v>0.99999461814601742</c:v>
                </c:pt>
                <c:pt idx="537">
                  <c:v>0.99781745761859564</c:v>
                </c:pt>
                <c:pt idx="538">
                  <c:v>0.99170635784635475</c:v>
                </c:pt>
                <c:pt idx="539">
                  <c:v>0.98168541210912208</c:v>
                </c:pt>
                <c:pt idx="540">
                  <c:v>0.96779412842653278</c:v>
                </c:pt>
                <c:pt idx="541">
                  <c:v>0.95008727379595603</c:v>
                </c:pt>
                <c:pt idx="542">
                  <c:v>0.92863465827105562</c:v>
                </c:pt>
                <c:pt idx="543">
                  <c:v>0.9035208597327391</c:v>
                </c:pt>
                <c:pt idx="544">
                  <c:v>0.8748448904372047</c:v>
                </c:pt>
                <c:pt idx="545">
                  <c:v>0.84271980665557433</c:v>
                </c:pt>
                <c:pt idx="546">
                  <c:v>0.80727226294449106</c:v>
                </c:pt>
                <c:pt idx="547">
                  <c:v>0.76864201280520406</c:v>
                </c:pt>
                <c:pt idx="548">
                  <c:v>0.7269813576993337</c:v>
                </c:pt>
                <c:pt idx="549">
                  <c:v>0.68245454659330473</c:v>
                </c:pt>
                <c:pt idx="550">
                  <c:v>0.63523712839953894</c:v>
                </c:pt>
                <c:pt idx="551">
                  <c:v>0.58551525986759656</c:v>
                </c:pt>
                <c:pt idx="552">
                  <c:v>0.53348497165262287</c:v>
                </c:pt>
                <c:pt idx="553">
                  <c:v>0.47935139545598349</c:v>
                </c:pt>
                <c:pt idx="554">
                  <c:v>0.42332795528448725</c:v>
                </c:pt>
                <c:pt idx="555">
                  <c:v>0.36563552601683219</c:v>
                </c:pt>
                <c:pt idx="556">
                  <c:v>0.30650156259468669</c:v>
                </c:pt>
                <c:pt idx="557">
                  <c:v>0.24615920327158419</c:v>
                </c:pt>
                <c:pt idx="558">
                  <c:v>0.18484635045508499</c:v>
                </c:pt>
                <c:pt idx="559">
                  <c:v>0.12280473276604166</c:v>
                </c:pt>
                <c:pt idx="560">
                  <c:v>6.0278952012920717E-2</c:v>
                </c:pt>
                <c:pt idx="561">
                  <c:v>-2.4844811616564293E-3</c:v>
                </c:pt>
                <c:pt idx="562">
                  <c:v>-6.5238119159887059E-2</c:v>
                </c:pt>
                <c:pt idx="563">
                  <c:v>-0.12773455300192491</c:v>
                </c:pt>
                <c:pt idx="564">
                  <c:v>-0.18972738774662298</c:v>
                </c:pt>
                <c:pt idx="565">
                  <c:v>-0.25097221391442687</c:v>
                </c:pt>
                <c:pt idx="566">
                  <c:v>-0.31122757108251997</c:v>
                </c:pt>
                <c:pt idx="567">
                  <c:v>-0.37025589985318819</c:v>
                </c:pt>
                <c:pt idx="568">
                  <c:v>-0.42782447844215388</c:v>
                </c:pt>
                <c:pt idx="569">
                  <c:v>-0.48370634019450698</c:v>
                </c:pt>
                <c:pt idx="570">
                  <c:v>-0.53768116841068569</c:v>
                </c:pt>
                <c:pt idx="571">
                  <c:v>-0.58953616495478189</c:v>
                </c:pt>
                <c:pt idx="572">
                  <c:v>-0.63906688922057497</c:v>
                </c:pt>
                <c:pt idx="573">
                  <c:v>-0.68607806414758499</c:v>
                </c:pt>
                <c:pt idx="574">
                  <c:v>-0.73038434610949698</c:v>
                </c:pt>
                <c:pt idx="575">
                  <c:v>-0.77181105563957964</c:v>
                </c:pt>
                <c:pt idx="576">
                  <c:v>-0.81019486611213698</c:v>
                </c:pt>
                <c:pt idx="577">
                  <c:v>-0.84538444766495624</c:v>
                </c:pt>
                <c:pt idx="578">
                  <c:v>-0.87724106382391875</c:v>
                </c:pt>
                <c:pt idx="579">
                  <c:v>-0.90563911847767065</c:v>
                </c:pt>
                <c:pt idx="580">
                  <c:v>-0.93046665104582527</c:v>
                </c:pt>
                <c:pt idx="581">
                  <c:v>-0.95162577788847014</c:v>
                </c:pt>
                <c:pt idx="582">
                  <c:v>-0.9690330782167228</c:v>
                </c:pt>
                <c:pt idx="583">
                  <c:v>-0.98261992298286904</c:v>
                </c:pt>
                <c:pt idx="584">
                  <c:v>-0.99233274545340688</c:v>
                </c:pt>
                <c:pt idx="585">
                  <c:v>-0.99813325239824191</c:v>
                </c:pt>
                <c:pt idx="586">
                  <c:v>-0.99999857506344048</c:v>
                </c:pt>
                <c:pt idx="587">
                  <c:v>-0.99792135933229364</c:v>
                </c:pt>
                <c:pt idx="588">
                  <c:v>-0.99190979471924912</c:v>
                </c:pt>
                <c:pt idx="589">
                  <c:v>-0.98198758208238701</c:v>
                </c:pt>
                <c:pt idx="590">
                  <c:v>-0.96819384018174692</c:v>
                </c:pt>
                <c:pt idx="591">
                  <c:v>-0.9505829514518952</c:v>
                </c:pt>
                <c:pt idx="592">
                  <c:v>-0.92922434759677486</c:v>
                </c:pt>
                <c:pt idx="593">
                  <c:v>-0.90420223585217185</c:v>
                </c:pt>
                <c:pt idx="594">
                  <c:v>-0.87561526699496217</c:v>
                </c:pt>
                <c:pt idx="595">
                  <c:v>-0.84357614640810141</c:v>
                </c:pt>
                <c:pt idx="596">
                  <c:v>-0.80821118973468431</c:v>
                </c:pt>
                <c:pt idx="597">
                  <c:v>-0.76965982487294871</c:v>
                </c:pt>
                <c:pt idx="598">
                  <c:v>-0.72807404227567407</c:v>
                </c:pt>
                <c:pt idx="599">
                  <c:v>-0.68361779572112136</c:v>
                </c:pt>
                <c:pt idx="600">
                  <c:v>-0.63646635591802869</c:v>
                </c:pt>
                <c:pt idx="601">
                  <c:v>-0.58680561949316434</c:v>
                </c:pt>
                <c:pt idx="602">
                  <c:v>-0.53483137608565068</c:v>
                </c:pt>
                <c:pt idx="603">
                  <c:v>-0.48074853643773319</c:v>
                </c:pt>
                <c:pt idx="604">
                  <c:v>-0.42477032452514424</c:v>
                </c:pt>
                <c:pt idx="605">
                  <c:v>-0.36711743691218041</c:v>
                </c:pt>
                <c:pt idx="606">
                  <c:v>-0.30801717264579609</c:v>
                </c:pt>
                <c:pt idx="607">
                  <c:v>-0.24770253711911988</c:v>
                </c:pt>
                <c:pt idx="608">
                  <c:v>-0.18641132343742439</c:v>
                </c:pt>
                <c:pt idx="609">
                  <c:v>-0.12438517490832086</c:v>
                </c:pt>
                <c:pt idx="610">
                  <c:v>-6.186863235243184E-2</c:v>
                </c:pt>
                <c:pt idx="611">
                  <c:v>8.9183000961332818E-4</c:v>
                </c:pt>
                <c:pt idx="612">
                  <c:v>6.3648776292592399E-2</c:v>
                </c:pt>
                <c:pt idx="613">
                  <c:v>0.12615478447357958</c:v>
                </c:pt>
                <c:pt idx="614">
                  <c:v>0.18816342186418225</c:v>
                </c:pt>
                <c:pt idx="615">
                  <c:v>0.24943021668221904</c:v>
                </c:pt>
                <c:pt idx="616">
                  <c:v>0.30971362189250279</c:v>
                </c:pt>
                <c:pt idx="617">
                  <c:v>0.36877596751667857</c:v>
                </c:pt>
                <c:pt idx="618">
                  <c:v>0.42638439765752661</c:v>
                </c:pt>
                <c:pt idx="619">
                  <c:v>0.48231178854363949</c:v>
                </c:pt>
                <c:pt idx="620">
                  <c:v>0.53633764397484163</c:v>
                </c:pt>
                <c:pt idx="621">
                  <c:v>0.58824896463818377</c:v>
                </c:pt>
                <c:pt idx="622">
                  <c:v>0.63784108786712612</c:v>
                </c:pt>
                <c:pt idx="623">
                  <c:v>0.68491849453307396</c:v>
                </c:pt>
                <c:pt idx="624">
                  <c:v>0.72929557988816662</c:v>
                </c:pt>
                <c:pt idx="625">
                  <c:v>0.77079738532017872</c:v>
                </c:pt>
                <c:pt idx="626">
                  <c:v>0.80926028813451567</c:v>
                </c:pt>
                <c:pt idx="627">
                  <c:v>0.84453264664392602</c:v>
                </c:pt>
                <c:pt idx="628">
                  <c:v>0.8764753980224963</c:v>
                </c:pt>
                <c:pt idx="629">
                  <c:v>0.90496260656697847</c:v>
                </c:pt>
                <c:pt idx="630">
                  <c:v>0.92988196020384717</c:v>
                </c:pt>
                <c:pt idx="631">
                  <c:v>0.9511352132845855</c:v>
                </c:pt>
                <c:pt idx="632">
                  <c:v>0.96863857392347419</c:v>
                </c:pt>
                <c:pt idx="633">
                  <c:v>0.98232303435079638</c:v>
                </c:pt>
                <c:pt idx="634">
                  <c:v>0.99213464297900955</c:v>
                </c:pt>
                <c:pt idx="635">
                  <c:v>0.99803471710923686</c:v>
                </c:pt>
                <c:pt idx="636">
                  <c:v>0.99999999543955675</c:v>
                </c:pt>
                <c:pt idx="637">
                  <c:v>0.99802272977363615</c:v>
                </c:pt>
                <c:pt idx="638">
                  <c:v>0.99211071556837527</c:v>
                </c:pt>
                <c:pt idx="639">
                  <c:v>0.98228726120003773</c:v>
                </c:pt>
                <c:pt idx="640">
                  <c:v>0.96859109606979465</c:v>
                </c:pt>
                <c:pt idx="641">
                  <c:v>0.9510762179114769</c:v>
                </c:pt>
                <c:pt idx="642">
                  <c:v>0.9298116799031948</c:v>
                </c:pt>
                <c:pt idx="643">
                  <c:v>0.90488131842201225</c:v>
                </c:pt>
                <c:pt idx="644">
                  <c:v>0.87638342251526125</c:v>
                </c:pt>
                <c:pt idx="645">
                  <c:v>0.8444303463919075</c:v>
                </c:pt>
                <c:pt idx="646">
                  <c:v>0.80914806646096016</c:v>
                </c:pt>
                <c:pt idx="647">
                  <c:v>0.7706756846639734</c:v>
                </c:pt>
                <c:pt idx="648">
                  <c:v>0.72916488005950508</c:v>
                </c:pt>
                <c:pt idx="649">
                  <c:v>0.68477931082178356</c:v>
                </c:pt>
                <c:pt idx="650">
                  <c:v>0.63769396901111453</c:v>
                </c:pt>
                <c:pt idx="651">
                  <c:v>0.58809449066001607</c:v>
                </c:pt>
                <c:pt idx="652">
                  <c:v>0.53617642389497588</c:v>
                </c:pt>
                <c:pt idx="653">
                  <c:v>0.48214445797934286</c:v>
                </c:pt>
                <c:pt idx="654">
                  <c:v>0.42621161631690768</c:v>
                </c:pt>
                <c:pt idx="655">
                  <c:v>0.36859841659777098</c:v>
                </c:pt>
                <c:pt idx="656">
                  <c:v>0.30953200139763226</c:v>
                </c:pt>
                <c:pt idx="657">
                  <c:v>0.24924524265816697</c:v>
                </c:pt>
                <c:pt idx="658">
                  <c:v>0.18797582357919376</c:v>
                </c:pt>
                <c:pt idx="659">
                  <c:v>0.12596530154213625</c:v>
                </c:pt>
                <c:pt idx="660">
                  <c:v>6.3458155759498369E-2</c:v>
                </c:pt>
                <c:pt idx="661">
                  <c:v>7.0082340471744645E-4</c:v>
                </c:pt>
                <c:pt idx="662">
                  <c:v>-6.2059271977189856E-2</c:v>
                </c:pt>
                <c:pt idx="663">
                  <c:v>-0.1245746959478366</c:v>
                </c:pt>
                <c:pt idx="664">
                  <c:v>-0.18659897869664385</c:v>
                </c:pt>
                <c:pt idx="665">
                  <c:v>-0.24788758675893804</c:v>
                </c:pt>
                <c:pt idx="666">
                  <c:v>-0.30819888709984938</c:v>
                </c:pt>
                <c:pt idx="667">
                  <c:v>-0.36729509976324265</c:v>
                </c:pt>
                <c:pt idx="668">
                  <c:v>-0.42494323532961181</c:v>
                </c:pt>
                <c:pt idx="669">
                  <c:v>-0.48091601348714236</c:v>
                </c:pt>
                <c:pt idx="670">
                  <c:v>-0.53499275909436284</c:v>
                </c:pt>
                <c:pt idx="671">
                  <c:v>-0.58696027220156433</c:v>
                </c:pt>
                <c:pt idx="672">
                  <c:v>-0.63661366860100688</c:v>
                </c:pt>
                <c:pt idx="673">
                  <c:v>-0.68375718759194115</c:v>
                </c:pt>
                <c:pt idx="674">
                  <c:v>-0.72820496377574961</c:v>
                </c:pt>
                <c:pt idx="675">
                  <c:v>-0.76978175983850339</c:v>
                </c:pt>
                <c:pt idx="676">
                  <c:v>-0.80832365743174972</c:v>
                </c:pt>
                <c:pt idx="677">
                  <c:v>-0.84367870342783169</c:v>
                </c:pt>
                <c:pt idx="678">
                  <c:v>-0.87570750900178962</c:v>
                </c:pt>
                <c:pt idx="679">
                  <c:v>-0.90428379917792834</c:v>
                </c:pt>
                <c:pt idx="680">
                  <c:v>-0.92929491067446135</c:v>
                </c:pt>
                <c:pt idx="681">
                  <c:v>-0.95064223608346687</c:v>
                </c:pt>
                <c:pt idx="682">
                  <c:v>-0.9682416126349388</c:v>
                </c:pt>
                <c:pt idx="683">
                  <c:v>-0.98202365401219616</c:v>
                </c:pt>
                <c:pt idx="684">
                  <c:v>-0.99193402391050645</c:v>
                </c:pt>
                <c:pt idx="685">
                  <c:v>-0.99793365026034653</c:v>
                </c:pt>
                <c:pt idx="686">
                  <c:v>-0.99999887927076336</c:v>
                </c:pt>
                <c:pt idx="687">
                  <c:v>-0.9981215686854843</c:v>
                </c:pt>
                <c:pt idx="688">
                  <c:v>-0.99230911988411985</c:v>
                </c:pt>
                <c:pt idx="689">
                  <c:v>-0.98258444870190098</c:v>
                </c:pt>
                <c:pt idx="690">
                  <c:v>-0.96898589508298527</c:v>
                </c:pt>
                <c:pt idx="691">
                  <c:v>-0.95156707192354806</c:v>
                </c:pt>
                <c:pt idx="692">
                  <c:v>-0.93039665370056746</c:v>
                </c:pt>
                <c:pt idx="693">
                  <c:v>-0.90555810571968876</c:v>
                </c:pt>
                <c:pt idx="694">
                  <c:v>-0.87714935504957936</c:v>
                </c:pt>
                <c:pt idx="695">
                  <c:v>-0.8452824044401388</c:v>
                </c:pt>
                <c:pt idx="696">
                  <c:v>-0.81008289074674666</c:v>
                </c:pt>
                <c:pt idx="697">
                  <c:v>-0.77168958960142287</c:v>
                </c:pt>
                <c:pt idx="698">
                  <c:v>-0.73025386828377548</c:v>
                </c:pt>
                <c:pt idx="699">
                  <c:v>-0.68593908894886957</c:v>
                </c:pt>
                <c:pt idx="700">
                  <c:v>-0.63891996456470346</c:v>
                </c:pt>
                <c:pt idx="701">
                  <c:v>-0.58938187009867682</c:v>
                </c:pt>
                <c:pt idx="702">
                  <c:v>-0.53752011166860836</c:v>
                </c:pt>
                <c:pt idx="703">
                  <c:v>-0.4835391565397581</c:v>
                </c:pt>
                <c:pt idx="704">
                  <c:v>-0.42765182700364474</c:v>
                </c:pt>
                <c:pt idx="705">
                  <c:v>-0.37007846131680766</c:v>
                </c:pt>
                <c:pt idx="706">
                  <c:v>-0.31104604500752076</c:v>
                </c:pt>
                <c:pt idx="707">
                  <c:v>-0.25078731597533588</c:v>
                </c:pt>
                <c:pt idx="708">
                  <c:v>-0.18953984691171691</c:v>
                </c:pt>
                <c:pt idx="709">
                  <c:v>-0.127545108659193</c:v>
                </c:pt>
                <c:pt idx="710">
                  <c:v>-6.5047518201981638E-2</c:v>
                </c:pt>
                <c:pt idx="711">
                  <c:v>-2.2934750412502759E-3</c:v>
                </c:pt>
                <c:pt idx="712">
                  <c:v>6.0469610245783824E-2</c:v>
                </c:pt>
                <c:pt idx="713">
                  <c:v>0.12299429143290116</c:v>
                </c:pt>
                <c:pt idx="714">
                  <c:v>0.1850340622125394</c:v>
                </c:pt>
                <c:pt idx="715">
                  <c:v>0.24634432805778175</c:v>
                </c:pt>
                <c:pt idx="716">
                  <c:v>0.3066833705469959</c:v>
                </c:pt>
                <c:pt idx="717">
                  <c:v>0.36581330034940585</c:v>
                </c:pt>
                <c:pt idx="718">
                  <c:v>0.42350099511420097</c:v>
                </c:pt>
                <c:pt idx="719">
                  <c:v>0.47951901856568591</c:v>
                </c:pt>
                <c:pt idx="720">
                  <c:v>0.53364651718082612</c:v>
                </c:pt>
                <c:pt idx="721">
                  <c:v>0.5856700909139454</c:v>
                </c:pt>
                <c:pt idx="722">
                  <c:v>0.63538463453581839</c:v>
                </c:pt>
                <c:pt idx="723">
                  <c:v>0.68259414627008019</c:v>
                </c:pt>
                <c:pt idx="724">
                  <c:v>0.72711250053881782</c:v>
                </c:pt>
                <c:pt idx="725">
                  <c:v>0.76876418177089645</c:v>
                </c:pt>
                <c:pt idx="726">
                  <c:v>0.80738497637978701</c:v>
                </c:pt>
                <c:pt idx="727">
                  <c:v>0.8428226201828759</c:v>
                </c:pt>
                <c:pt idx="728">
                  <c:v>0.87493739870971377</c:v>
                </c:pt>
                <c:pt idx="729">
                  <c:v>0.90360269803245474</c:v>
                </c:pt>
                <c:pt idx="730">
                  <c:v>0.92870550394683415</c:v>
                </c:pt>
                <c:pt idx="731">
                  <c:v>0.95014684753565215</c:v>
                </c:pt>
                <c:pt idx="732">
                  <c:v>0.96784219535809035</c:v>
                </c:pt>
                <c:pt idx="733">
                  <c:v>0.98172178272648503</c:v>
                </c:pt>
                <c:pt idx="734">
                  <c:v>0.99173088875679272</c:v>
                </c:pt>
                <c:pt idx="735">
                  <c:v>0.99783005210791587</c:v>
                </c:pt>
                <c:pt idx="736">
                  <c:v>0.99999522655989148</c:v>
                </c:pt>
                <c:pt idx="737">
                  <c:v>0.99821787581714461</c:v>
                </c:pt>
                <c:pt idx="738">
                  <c:v>0.99250500716320689</c:v>
                </c:pt>
                <c:pt idx="739">
                  <c:v>0.98287914383419506</c:v>
                </c:pt>
                <c:pt idx="740">
                  <c:v>0.96937823621995667</c:v>
                </c:pt>
                <c:pt idx="741">
                  <c:v>0.95205551224299345</c:v>
                </c:pt>
                <c:pt idx="742">
                  <c:v>0.93097926750503346</c:v>
                </c:pt>
                <c:pt idx="743">
                  <c:v>0.90623259602860584</c:v>
                </c:pt>
                <c:pt idx="744">
                  <c:v>0.87791306265521396</c:v>
                </c:pt>
                <c:pt idx="745">
                  <c:v>0.84613231839164837</c:v>
                </c:pt>
                <c:pt idx="746">
                  <c:v>0.81101566022096594</c:v>
                </c:pt>
                <c:pt idx="747">
                  <c:v>0.77270153711364453</c:v>
                </c:pt>
                <c:pt idx="748">
                  <c:v>0.73134100418639247</c:v>
                </c:pt>
                <c:pt idx="749">
                  <c:v>0.68709712716073124</c:v>
                </c:pt>
                <c:pt idx="750">
                  <c:v>0.64014433946919969</c:v>
                </c:pt>
                <c:pt idx="751">
                  <c:v>0.59066775454385734</c:v>
                </c:pt>
                <c:pt idx="752">
                  <c:v>0.5388624359984393</c:v>
                </c:pt>
                <c:pt idx="753">
                  <c:v>0.48493262858148739</c:v>
                </c:pt>
                <c:pt idx="754">
                  <c:v>0.42909095293242766</c:v>
                </c:pt>
                <c:pt idx="755">
                  <c:v>0.37155756731532169</c:v>
                </c:pt>
                <c:pt idx="756">
                  <c:v>0.31255929963526513</c:v>
                </c:pt>
                <c:pt idx="757">
                  <c:v>0.25232875315932907</c:v>
                </c:pt>
                <c:pt idx="758">
                  <c:v>0.19110338946802263</c:v>
                </c:pt>
                <c:pt idx="759">
                  <c:v>0.12912459225247194</c:v>
                </c:pt>
                <c:pt idx="760">
                  <c:v>6.6636715648640626E-2</c:v>
                </c:pt>
                <c:pt idx="761">
                  <c:v>3.8861208604014292E-3</c:v>
                </c:pt>
                <c:pt idx="762">
                  <c:v>-5.8879795130367382E-2</c:v>
                </c:pt>
                <c:pt idx="763">
                  <c:v>-0.12141357493729353</c:v>
                </c:pt>
                <c:pt idx="764">
                  <c:v>-0.18346867638109854</c:v>
                </c:pt>
                <c:pt idx="765">
                  <c:v>-0.2448004444930473</c:v>
                </c:pt>
                <c:pt idx="766">
                  <c:v>-0.30516707607788146</c:v>
                </c:pt>
                <c:pt idx="767">
                  <c:v>-0.36433057303358096</c:v>
                </c:pt>
                <c:pt idx="768">
                  <c:v>-0.4220576806693761</c:v>
                </c:pt>
                <c:pt idx="769">
                  <c:v>-0.47812080732259232</c:v>
                </c:pt>
                <c:pt idx="770">
                  <c:v>-0.53229892164881853</c:v>
                </c:pt>
                <c:pt idx="771">
                  <c:v>-0.58437842404772822</c:v>
                </c:pt>
                <c:pt idx="772">
                  <c:v>-0.63415398878886342</c:v>
                </c:pt>
                <c:pt idx="773">
                  <c:v>-0.68142937351741073</c:v>
                </c:pt>
                <c:pt idx="774">
                  <c:v>-0.72601819294828285</c:v>
                </c:pt>
                <c:pt idx="775">
                  <c:v>-0.7677446536983269</c:v>
                </c:pt>
                <c:pt idx="776">
                  <c:v>-0.80644424735948339</c:v>
                </c:pt>
                <c:pt idx="777">
                  <c:v>-0.84196439908041454</c:v>
                </c:pt>
                <c:pt idx="778">
                  <c:v>-0.87416506909956448</c:v>
                </c:pt>
                <c:pt idx="779">
                  <c:v>-0.90291930485809191</c:v>
                </c:pt>
                <c:pt idx="780">
                  <c:v>-0.9281137415159304</c:v>
                </c:pt>
                <c:pt idx="781">
                  <c:v>-0.94964904889763713</c:v>
                </c:pt>
                <c:pt idx="782">
                  <c:v>-0.9674403231060047</c:v>
                </c:pt>
                <c:pt idx="783">
                  <c:v>-0.98141742125939502</c:v>
                </c:pt>
                <c:pt idx="784">
                  <c:v>-0.99152523803314641</c:v>
                </c:pt>
                <c:pt idx="785">
                  <c:v>-0.99772392291474277</c:v>
                </c:pt>
                <c:pt idx="786">
                  <c:v>-0.99998903731620692</c:v>
                </c:pt>
                <c:pt idx="787">
                  <c:v>-0.99831165092431418</c:v>
                </c:pt>
                <c:pt idx="788">
                  <c:v>-0.99269837690874319</c:v>
                </c:pt>
                <c:pt idx="789">
                  <c:v>-0.98317134584936527</c:v>
                </c:pt>
                <c:pt idx="790">
                  <c:v>-0.96976811848545497</c:v>
                </c:pt>
                <c:pt idx="791">
                  <c:v>-0.95254153763082772</c:v>
                </c:pt>
                <c:pt idx="792">
                  <c:v>-0.9315595198387201</c:v>
                </c:pt>
                <c:pt idx="793">
                  <c:v>-0.90690478763777993</c:v>
                </c:pt>
                <c:pt idx="794">
                  <c:v>-0.87867454339487039</c:v>
                </c:pt>
                <c:pt idx="795">
                  <c:v>-0.84698008609045516</c:v>
                </c:pt>
                <c:pt idx="796">
                  <c:v>-0.81194637251745649</c:v>
                </c:pt>
                <c:pt idx="797">
                  <c:v>-0.77371152463362547</c:v>
                </c:pt>
                <c:pt idx="798">
                  <c:v>-0.73242628500961249</c:v>
                </c:pt>
                <c:pt idx="799">
                  <c:v>-0.68825342251977695</c:v>
                </c:pt>
                <c:pt idx="800">
                  <c:v>-0.64136709061872466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32C-49A5-958C-12BBFE34C6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475712"/>
        <c:axId val="132476288"/>
      </c:scatterChart>
      <c:valAx>
        <c:axId val="132475712"/>
        <c:scaling>
          <c:orientation val="minMax"/>
          <c:max val="4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476288"/>
        <c:crosses val="autoZero"/>
        <c:crossBetween val="midCat"/>
        <c:majorUnit val="0.5"/>
      </c:valAx>
      <c:valAx>
        <c:axId val="132476288"/>
        <c:scaling>
          <c:orientation val="minMax"/>
          <c:max val="1"/>
          <c:min val="-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n-US"/>
          </a:p>
        </c:txPr>
        <c:crossAx val="132475712"/>
        <c:crosses val="autoZero"/>
        <c:crossBetween val="midCat"/>
        <c:majorUnit val="0.5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198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7650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62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481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55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163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781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110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198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14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760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89559-8E8C-4BD3-AC68-5BD39467F3DD}" type="datetimeFigureOut">
              <a:rPr lang="el-GR" smtClean="0"/>
              <a:t>5/5/2025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80B97-A24B-4C71-9860-80DE00E8E56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834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4.png"/><Relationship Id="rId3" Type="http://schemas.openxmlformats.org/officeDocument/2006/relationships/chart" Target="../charts/chart1.xml"/><Relationship Id="rId7" Type="http://schemas.openxmlformats.org/officeDocument/2006/relationships/chart" Target="../charts/chart2.xml"/><Relationship Id="rId12" Type="http://schemas.openxmlformats.org/officeDocument/2006/relationships/image" Target="../media/image3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11" Type="http://schemas.openxmlformats.org/officeDocument/2006/relationships/chart" Target="../charts/chart3.xml"/><Relationship Id="rId5" Type="http://schemas.openxmlformats.org/officeDocument/2006/relationships/image" Target="../media/image30.png"/><Relationship Id="rId10" Type="http://schemas.openxmlformats.org/officeDocument/2006/relationships/chart" Target="../charts/chart3.xml"/><Relationship Id="rId4" Type="http://schemas.openxmlformats.org/officeDocument/2006/relationships/image" Target="../media/image29.png"/><Relationship Id="rId9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13" Type="http://schemas.openxmlformats.org/officeDocument/2006/relationships/image" Target="../media/image300.png"/><Relationship Id="rId3" Type="http://schemas.openxmlformats.org/officeDocument/2006/relationships/image" Target="../media/image190.png"/><Relationship Id="rId7" Type="http://schemas.openxmlformats.org/officeDocument/2006/relationships/image" Target="../media/image220.png"/><Relationship Id="rId12" Type="http://schemas.openxmlformats.org/officeDocument/2006/relationships/image" Target="../media/image290.png"/><Relationship Id="rId17" Type="http://schemas.openxmlformats.org/officeDocument/2006/relationships/image" Target="../media/image340.png"/><Relationship Id="rId2" Type="http://schemas.openxmlformats.org/officeDocument/2006/relationships/image" Target="../media/image260.png"/><Relationship Id="rId16" Type="http://schemas.openxmlformats.org/officeDocument/2006/relationships/image" Target="../media/image3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0.png"/><Relationship Id="rId11" Type="http://schemas.openxmlformats.org/officeDocument/2006/relationships/image" Target="../media/image280.png"/><Relationship Id="rId5" Type="http://schemas.openxmlformats.org/officeDocument/2006/relationships/image" Target="../media/image270.png"/><Relationship Id="rId15" Type="http://schemas.openxmlformats.org/officeDocument/2006/relationships/image" Target="../media/image320.png"/><Relationship Id="rId10" Type="http://schemas.openxmlformats.org/officeDocument/2006/relationships/image" Target="../media/image250.png"/><Relationship Id="rId4" Type="http://schemas.openxmlformats.org/officeDocument/2006/relationships/image" Target="../media/image200.png"/><Relationship Id="rId9" Type="http://schemas.openxmlformats.org/officeDocument/2006/relationships/image" Target="../media/image240.png"/><Relationship Id="rId14" Type="http://schemas.openxmlformats.org/officeDocument/2006/relationships/image" Target="../media/image3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3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10" Type="http://schemas.openxmlformats.org/officeDocument/2006/relationships/image" Target="../media/image64.png"/><Relationship Id="rId4" Type="http://schemas.openxmlformats.org/officeDocument/2006/relationships/image" Target="../media/image58.png"/><Relationship Id="rId9" Type="http://schemas.openxmlformats.org/officeDocument/2006/relationships/image" Target="../media/image6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5" Type="http://schemas.openxmlformats.org/officeDocument/2006/relationships/image" Target="../media/image86.png"/><Relationship Id="rId10" Type="http://schemas.openxmlformats.org/officeDocument/2006/relationships/image" Target="../media/image91.png"/><Relationship Id="rId4" Type="http://schemas.openxmlformats.org/officeDocument/2006/relationships/image" Target="../media/image85.png"/><Relationship Id="rId9" Type="http://schemas.openxmlformats.org/officeDocument/2006/relationships/image" Target="../media/image9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13" Type="http://schemas.openxmlformats.org/officeDocument/2006/relationships/image" Target="../media/image104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12" Type="http://schemas.openxmlformats.org/officeDocument/2006/relationships/image" Target="../media/image103.png"/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7.png"/><Relationship Id="rId11" Type="http://schemas.openxmlformats.org/officeDocument/2006/relationships/image" Target="../media/image102.png"/><Relationship Id="rId5" Type="http://schemas.openxmlformats.org/officeDocument/2006/relationships/image" Target="../media/image96.png"/><Relationship Id="rId10" Type="http://schemas.openxmlformats.org/officeDocument/2006/relationships/image" Target="../media/image101.png"/><Relationship Id="rId4" Type="http://schemas.openxmlformats.org/officeDocument/2006/relationships/image" Target="../media/image95.png"/><Relationship Id="rId9" Type="http://schemas.openxmlformats.org/officeDocument/2006/relationships/image" Target="../media/image100.png"/><Relationship Id="rId14" Type="http://schemas.openxmlformats.org/officeDocument/2006/relationships/image" Target="../media/image10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3330575" y="436563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i="0" dirty="0">
                <a:cs typeface="Times New Roman" pitchFamily="18" charset="0"/>
              </a:rPr>
              <a:t> </a:t>
            </a:r>
            <a:br>
              <a:rPr lang="en-US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i="0" dirty="0">
                <a:cs typeface="Times New Roman" pitchFamily="18" charset="0"/>
              </a:rPr>
              <a:t> 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b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5175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482600" y="57562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graphicFrame>
        <p:nvGraphicFramePr>
          <p:cNvPr id="7" name="9 - Πίνακας"/>
          <p:cNvGraphicFramePr>
            <a:graphicFrameLocks noGrp="1"/>
          </p:cNvGraphicFramePr>
          <p:nvPr/>
        </p:nvGraphicFramePr>
        <p:xfrm>
          <a:off x="571500" y="2987675"/>
          <a:ext cx="8013700" cy="2441575"/>
        </p:xfrm>
        <a:graphic>
          <a:graphicData uri="http://schemas.openxmlformats.org/drawingml/2006/table">
            <a:tbl>
              <a:tblPr/>
              <a:tblGrid>
                <a:gridCol w="381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48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ΜΑΘΗΜΑ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400" b="1" dirty="0">
                          <a:solidFill>
                            <a:srgbClr val="FF33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ΤΜΗΜΑ ΕΚΠΑΙΔΕΥΤΙΚΩΝ</a:t>
                      </a:r>
                      <a:endParaRPr lang="el-GR" sz="2400" dirty="0">
                        <a:solidFill>
                          <a:srgbClr val="FF33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1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Ηλεκτρολόγων – Ηλεκτρονικών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ΕΙΣΑΓΩΓΗ ΣΤΗ ΜΗΧΑΝΙΚΗ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Μηχανολόγων Μηχανικών</a:t>
                      </a:r>
                      <a:endParaRPr lang="el-GR" sz="2000" dirty="0">
                        <a:solidFill>
                          <a:srgbClr val="FFFF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48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ΦΥΣΙΚΗ ΙΙ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l-GR" sz="2000" b="1" dirty="0">
                          <a:solidFill>
                            <a:srgbClr val="FFFF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Πολιτικών Μηχανικών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520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Ομάδα 54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7" name="Ομάδα 46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235129" y="692696"/>
                  <a:ext cx="3803471" cy="1201738"/>
                  <a:chOff x="235129" y="692696"/>
                  <a:chExt cx="3803471" cy="1201738"/>
                </a:xfrm>
              </p:grpSpPr>
              <p:cxnSp>
                <p:nvCxnSpPr>
                  <p:cNvPr id="3" name="Ευθύγραμμο βέλος σύνδεσης 5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143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" name="Ευθύγραμμο βέλος σύνδεσης 5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295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" name="Ευθύγραμμο βέλος σύνδεσης 5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47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" name="Ευθύγραμμο βέλος σύνδεσης 5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600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7" name="Ευθύγραμμο βέλος σύνδεσης 5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52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" name="Ευθύγραμμο βέλος σύνδεσης 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905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9" name="Ευθύγραμμο βέλος σύνδεσης 6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057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" name="Ευθύγραμμο βέλος σύνδεσης 6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209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" name="Ευθύγραμμο βέλος σύνδεσης 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362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2" name="Ευθύγραμμο βέλος σύνδεσης 6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14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3" name="Ευθύγραμμο βέλος σύνδεσης 6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667000" y="6926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4" name="Ευθύγραμμο βέλος σύνδεσης 6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819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5" name="Ευθύγραμμο βέλος σύνδεσης 6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971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6" name="Ευθύγραμμο βέλος σύνδεσης 6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124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7" name="Ευθύγραμμο βέλος σύνδεσης 6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276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" name="Ευθύγραμμο βέλος σύνδεσης 6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429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" name="Ευθύγραμμο βέλος σύνδεσης 7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581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" name="Ευθύγραμμο βέλος σύνδεσης 7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733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1" name="Ευθύγραμμο βέλος σύνδεσης 7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886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2" name="Ευθύγραμμο βέλος σύνδεσης 7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038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3" name="Text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5129" y="980728"/>
                    <a:ext cx="788999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Φως</a:t>
                    </a:r>
                    <a:endParaRPr lang="el-GR" altLang="el-GR" sz="2000" i="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24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4716016" y="764704"/>
                  <a:ext cx="4176464" cy="923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chemeClr val="bg1"/>
                      </a:solidFill>
                    </a:rPr>
                    <a:t>Φως φωτίζει ένα σώμα που κινείται σε κατακόρυφη κυκλική τροχιά ακτίνας  </a:t>
                  </a:r>
                  <a:r>
                    <a:rPr lang="el-GR" altLang="el-GR" sz="1800" dirty="0">
                      <a:solidFill>
                        <a:srgbClr val="FFFF00"/>
                      </a:solidFill>
                    </a:rPr>
                    <a:t>Α</a:t>
                  </a:r>
                  <a:r>
                    <a:rPr lang="el-GR" altLang="el-GR" sz="1800" i="0" dirty="0">
                      <a:solidFill>
                        <a:schemeClr val="bg1"/>
                      </a:solidFill>
                    </a:rPr>
                    <a:t> με γωνιακή ταχύτητα  </a:t>
                  </a:r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ω</a:t>
                  </a:r>
                  <a:endParaRPr lang="el-GR" altLang="el-GR" sz="1800" i="0" dirty="0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25" name="Ομάδα 24"/>
                <p:cNvGrpSpPr/>
                <p:nvPr/>
              </p:nvGrpSpPr>
              <p:grpSpPr>
                <a:xfrm>
                  <a:off x="-36512" y="2138363"/>
                  <a:ext cx="4643437" cy="4213225"/>
                  <a:chOff x="-36512" y="2138363"/>
                  <a:chExt cx="4643437" cy="4213225"/>
                </a:xfrm>
              </p:grpSpPr>
              <p:cxnSp>
                <p:nvCxnSpPr>
                  <p:cNvPr id="26" name="Ευθεία γραμμή σύνδεσης 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7700" y="3852863"/>
                    <a:ext cx="3959225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7" name="Ευθεία γραμμή σύνδεσης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924200" y="3830363"/>
                    <a:ext cx="3384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8" name="Ευθεία γραμμή σύνδεσης 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74700" y="5969000"/>
                    <a:ext cx="360045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9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7900" y="5951538"/>
                    <a:ext cx="779463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 = </a:t>
                    </a:r>
                    <a:r>
                      <a:rPr lang="en-US" altLang="el-GR" sz="2000" i="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36512" y="5738167"/>
                    <a:ext cx="83388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1800" i="0" dirty="0">
                        <a:solidFill>
                          <a:srgbClr val="FFFF00"/>
                        </a:solidFill>
                      </a:rPr>
                      <a:t>Οθόνη</a:t>
                    </a:r>
                  </a:p>
                </p:txBody>
              </p:sp>
              <p:cxnSp>
                <p:nvCxnSpPr>
                  <p:cNvPr id="31" name="Ευθεία γραμμή σύνδεσης 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615215" y="4437112"/>
                    <a:ext cx="0" cy="165600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5596966" y="3645117"/>
                      <a:ext cx="1706941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3" name="TextBox 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96966" y="3645117"/>
                      <a:ext cx="1706941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757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4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4744747" y="2723729"/>
                  <a:ext cx="4003717" cy="7694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i="0" dirty="0">
                      <a:solidFill>
                        <a:schemeClr val="bg1"/>
                      </a:solidFill>
                    </a:rPr>
                    <a:t>Σε επόμενες χρονικές στιγμές  </a:t>
                  </a:r>
                  <a:r>
                    <a:rPr lang="en-US" altLang="el-GR" i="0" dirty="0">
                      <a:solidFill>
                        <a:srgbClr val="FFFF00"/>
                      </a:solidFill>
                    </a:rPr>
                    <a:t>t</a:t>
                  </a:r>
                  <a:r>
                    <a:rPr lang="el-GR" altLang="el-GR" sz="2000" i="0" dirty="0">
                      <a:solidFill>
                        <a:schemeClr val="bg1"/>
                      </a:solidFill>
                    </a:rPr>
                    <a:t>  η γωνιακή θέση του σώματος είναι: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cxnSp>
              <p:nvCxnSpPr>
                <p:cNvPr id="37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 flipH="1">
                  <a:off x="1168400" y="3843337"/>
                  <a:ext cx="0" cy="2232000"/>
                </a:xfrm>
                <a:prstGeom prst="line">
                  <a:avLst/>
                </a:prstGeom>
                <a:noFill/>
                <a:ln w="19050" algn="ctr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8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558800" y="5938838"/>
                  <a:ext cx="936625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chemeClr val="bg1"/>
                      </a:solidFill>
                    </a:rPr>
                    <a:t>x = </a:t>
                  </a:r>
                  <a:r>
                    <a:rPr lang="el-GR" altLang="el-GR" sz="2000" dirty="0">
                      <a:solidFill>
                        <a:schemeClr val="bg1"/>
                      </a:solidFill>
                    </a:rPr>
                    <a:t>–Α 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40" name="Τόξο 39"/>
              <p:cNvSpPr/>
              <p:nvPr/>
            </p:nvSpPr>
            <p:spPr bwMode="auto">
              <a:xfrm>
                <a:off x="990600" y="2222500"/>
                <a:ext cx="3240088" cy="3240088"/>
              </a:xfrm>
              <a:prstGeom prst="arc">
                <a:avLst>
                  <a:gd name="adj1" fmla="val 4576863"/>
                  <a:gd name="adj2" fmla="val 630164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TextBox 18"/>
              <p:cNvSpPr txBox="1">
                <a:spLocks noChangeArrowheads="1"/>
              </p:cNvSpPr>
              <p:nvPr/>
            </p:nvSpPr>
            <p:spPr bwMode="auto">
              <a:xfrm>
                <a:off x="2003773" y="5301208"/>
                <a:ext cx="407987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ω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TextBox 12"/>
              <p:cNvSpPr txBox="1">
                <a:spLocks noChangeArrowheads="1"/>
              </p:cNvSpPr>
              <p:nvPr/>
            </p:nvSpPr>
            <p:spPr bwMode="auto">
              <a:xfrm>
                <a:off x="2065744" y="3995495"/>
                <a:ext cx="364149" cy="4616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Τόξο 42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5310901"/>
                  <a:gd name="adj2" fmla="val 1150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4" name="Τόξο 43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5366013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5" name="Έλλειψη 19"/>
              <p:cNvSpPr>
                <a:spLocks noChangeArrowheads="1"/>
              </p:cNvSpPr>
              <p:nvPr/>
            </p:nvSpPr>
            <p:spPr bwMode="auto">
              <a:xfrm>
                <a:off x="2557463" y="5227638"/>
                <a:ext cx="142875" cy="14446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6" name="Έλλειψη 19"/>
              <p:cNvSpPr>
                <a:spLocks noChangeArrowheads="1"/>
              </p:cNvSpPr>
              <p:nvPr/>
            </p:nvSpPr>
            <p:spPr bwMode="auto">
              <a:xfrm>
                <a:off x="2566793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grpSp>
          <p:nvGrpSpPr>
            <p:cNvPr id="48" name="Ομάδα 47"/>
            <p:cNvGrpSpPr/>
            <p:nvPr/>
          </p:nvGrpSpPr>
          <p:grpSpPr>
            <a:xfrm>
              <a:off x="2627784" y="5517232"/>
              <a:ext cx="684000" cy="369332"/>
              <a:chOff x="2627784" y="5517232"/>
              <a:chExt cx="684000" cy="369332"/>
            </a:xfrm>
          </p:grpSpPr>
          <p:cxnSp>
            <p:nvCxnSpPr>
              <p:cNvPr id="49" name="Ευθύγραμμο βέλος σύνδεσης 48"/>
              <p:cNvCxnSpPr/>
              <p:nvPr/>
            </p:nvCxnSpPr>
            <p:spPr>
              <a:xfrm>
                <a:off x="2627784" y="5877272"/>
                <a:ext cx="68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Ορθογώνιο 49"/>
              <p:cNvSpPr/>
              <p:nvPr/>
            </p:nvSpPr>
            <p:spPr>
              <a:xfrm>
                <a:off x="2970964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722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Ομάδα 63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55" name="Ομάδα 54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49" name="Ομάδα 48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235129" y="692696"/>
                  <a:ext cx="3803471" cy="1201738"/>
                  <a:chOff x="235129" y="692696"/>
                  <a:chExt cx="3803471" cy="1201738"/>
                </a:xfrm>
              </p:grpSpPr>
              <p:cxnSp>
                <p:nvCxnSpPr>
                  <p:cNvPr id="3" name="Ευθύγραμμο βέλος σύνδεσης 5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143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4" name="Ευθύγραμμο βέλος σύνδεσης 5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295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" name="Ευθύγραμμο βέλος σύνδεσης 5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47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" name="Ευθύγραμμο βέλος σύνδεσης 5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600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7" name="Ευθύγραμμο βέλος σύνδεσης 5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752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8" name="Ευθύγραμμο βέλος σύνδεσης 5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905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9" name="Ευθύγραμμο βέλος σύνδεσης 6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057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0" name="Ευθύγραμμο βέλος σύνδεσης 6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209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1" name="Ευθύγραμμο βέλος σύνδεσης 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362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2" name="Ευθύγραμμο βέλος σύνδεσης 6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514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3" name="Ευθύγραμμο βέλος σύνδεσης 6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667000" y="6926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4" name="Ευθύγραμμο βέλος σύνδεσης 6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819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5" name="Ευθύγραμμο βέλος σύνδεσης 6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2971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6" name="Ευθύγραμμο βέλος σύνδεσης 6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124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7" name="Ευθύγραμμο βέλος σύνδεσης 6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276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8" name="Ευθύγραμμο βέλος σύνδεσης 6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4290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19" name="Ευθύγραμμο βέλος σύνδεσης 7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5814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0" name="Ευθύγραμμο βέλος σύνδεσης 7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7338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1" name="Ευθύγραμμο βέλος σύνδεσης 7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8862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2" name="Ευθύγραμμο βέλος σύνδεσης 7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038600" y="705396"/>
                    <a:ext cx="0" cy="1189038"/>
                  </a:xfrm>
                  <a:prstGeom prst="straightConnector1">
                    <a:avLst/>
                  </a:prstGeom>
                  <a:noFill/>
                  <a:ln w="28575" algn="ctr">
                    <a:solidFill>
                      <a:schemeClr val="bg1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3" name="Text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5129" y="980728"/>
                    <a:ext cx="788999" cy="4616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Φως</a:t>
                    </a:r>
                    <a:endParaRPr lang="el-GR" altLang="el-GR" sz="2000" i="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24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4716016" y="749895"/>
                  <a:ext cx="4176464" cy="923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chemeClr val="bg1"/>
                      </a:solidFill>
                    </a:rPr>
                    <a:t>Φως φωτίζει ένα σώμα που κινείται σε κατακόρυφη κυκλική τροχιά ακτίνας  </a:t>
                  </a:r>
                  <a:r>
                    <a:rPr lang="el-GR" altLang="el-GR" sz="1800" dirty="0">
                      <a:solidFill>
                        <a:srgbClr val="FFFF00"/>
                      </a:solidFill>
                    </a:rPr>
                    <a:t>Α</a:t>
                  </a:r>
                  <a:r>
                    <a:rPr lang="el-GR" altLang="el-GR" sz="1800" i="0" dirty="0">
                      <a:solidFill>
                        <a:schemeClr val="bg1"/>
                      </a:solidFill>
                    </a:rPr>
                    <a:t> με γωνιακή ταχύτητα  </a:t>
                  </a:r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ω</a:t>
                  </a:r>
                  <a:endParaRPr lang="el-GR" altLang="el-GR" sz="1800" i="0" dirty="0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25" name="Ομάδα 24"/>
                <p:cNvGrpSpPr/>
                <p:nvPr/>
              </p:nvGrpSpPr>
              <p:grpSpPr>
                <a:xfrm>
                  <a:off x="-36512" y="2138363"/>
                  <a:ext cx="4643437" cy="4213225"/>
                  <a:chOff x="-36512" y="2138363"/>
                  <a:chExt cx="4643437" cy="4213225"/>
                </a:xfrm>
              </p:grpSpPr>
              <p:cxnSp>
                <p:nvCxnSpPr>
                  <p:cNvPr id="26" name="Ευθεία γραμμή σύνδεσης 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7700" y="3852863"/>
                    <a:ext cx="3959225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7" name="Ευθεία γραμμή σύνδεσης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924200" y="3830363"/>
                    <a:ext cx="3384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8" name="Ευθεία γραμμή σύνδεσης 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74700" y="5969000"/>
                    <a:ext cx="360045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9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7900" y="5951538"/>
                    <a:ext cx="779463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 = </a:t>
                    </a:r>
                    <a:r>
                      <a:rPr lang="en-US" altLang="el-GR" sz="2000" i="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36512" y="5738167"/>
                    <a:ext cx="83388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1800" i="0" dirty="0">
                        <a:solidFill>
                          <a:srgbClr val="FFFF00"/>
                        </a:solidFill>
                      </a:rPr>
                      <a:t>Οθόνη</a:t>
                    </a:r>
                  </a:p>
                </p:txBody>
              </p:sp>
              <p:cxnSp>
                <p:nvCxnSpPr>
                  <p:cNvPr id="31" name="Ευθεία γραμμή σύνδεσης 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626101" y="4437112"/>
                    <a:ext cx="0" cy="165600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596966" y="3669440"/>
                      <a:ext cx="1706941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96966" y="3669440"/>
                      <a:ext cx="1706941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757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39" name="TextBox 38"/>
                <p:cNvSpPr txBox="1">
                  <a:spLocks noChangeArrowheads="1"/>
                </p:cNvSpPr>
                <p:nvPr/>
              </p:nvSpPr>
              <p:spPr bwMode="auto">
                <a:xfrm>
                  <a:off x="4744747" y="2748052"/>
                  <a:ext cx="4003717" cy="7694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i="0" dirty="0">
                      <a:solidFill>
                        <a:schemeClr val="bg1"/>
                      </a:solidFill>
                    </a:rPr>
                    <a:t>Σε επόμενες χρονικές στιγμές  </a:t>
                  </a:r>
                  <a:r>
                    <a:rPr lang="en-US" altLang="el-GR" i="0" dirty="0">
                      <a:solidFill>
                        <a:srgbClr val="FFFF00"/>
                      </a:solidFill>
                    </a:rPr>
                    <a:t>t</a:t>
                  </a:r>
                  <a:r>
                    <a:rPr lang="el-GR" altLang="el-GR" sz="2000" i="0" dirty="0">
                      <a:solidFill>
                        <a:schemeClr val="bg1"/>
                      </a:solidFill>
                    </a:rPr>
                    <a:t>  η γωνιακή θέση του σώματος είναι: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42" name="Τόξο 41"/>
                <p:cNvSpPr/>
                <p:nvPr/>
              </p:nvSpPr>
              <p:spPr bwMode="auto">
                <a:xfrm>
                  <a:off x="990600" y="2222500"/>
                  <a:ext cx="3240088" cy="3240088"/>
                </a:xfrm>
                <a:prstGeom prst="arc">
                  <a:avLst>
                    <a:gd name="adj1" fmla="val 2577073"/>
                    <a:gd name="adj2" fmla="val 3850743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3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3257551" y="5122318"/>
                  <a:ext cx="407987" cy="4619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>
                      <a:solidFill>
                        <a:schemeClr val="bg1"/>
                      </a:solidFill>
                    </a:rPr>
                    <a:t>ω</a:t>
                  </a:r>
                  <a:endParaRPr lang="el-GR" altLang="el-GR" i="0">
                    <a:solidFill>
                      <a:schemeClr val="bg1"/>
                    </a:solidFill>
                  </a:endParaRPr>
                </a:p>
              </p:txBody>
            </p:sp>
            <p:cxnSp>
              <p:nvCxnSpPr>
                <p:cNvPr id="44" name="Ευθεία γραμμή σύνδεσης 7"/>
                <p:cNvCxnSpPr>
                  <a:cxnSpLocks noChangeShapeType="1"/>
                  <a:endCxn id="47" idx="0"/>
                </p:cNvCxnSpPr>
                <p:nvPr/>
              </p:nvCxnSpPr>
              <p:spPr bwMode="auto">
                <a:xfrm>
                  <a:off x="2616066" y="3852783"/>
                  <a:ext cx="1057589" cy="97927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5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2065744" y="3995494"/>
                  <a:ext cx="364149" cy="461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6" name="Τόξο 45"/>
                <p:cNvSpPr/>
                <p:nvPr/>
              </p:nvSpPr>
              <p:spPr bwMode="auto">
                <a:xfrm>
                  <a:off x="1689100" y="2933700"/>
                  <a:ext cx="1836738" cy="1836738"/>
                </a:xfrm>
                <a:prstGeom prst="arc">
                  <a:avLst>
                    <a:gd name="adj1" fmla="val 2398121"/>
                    <a:gd name="adj2" fmla="val 11509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7" name="Τόξο 46"/>
                <p:cNvSpPr/>
                <p:nvPr/>
              </p:nvSpPr>
              <p:spPr bwMode="auto">
                <a:xfrm>
                  <a:off x="1181100" y="2409825"/>
                  <a:ext cx="2879725" cy="2879725"/>
                </a:xfrm>
                <a:prstGeom prst="arc">
                  <a:avLst>
                    <a:gd name="adj1" fmla="val 2581247"/>
                    <a:gd name="adj2" fmla="val 19905362"/>
                  </a:avLst>
                </a:prstGeom>
                <a:noFill/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8" name="Έλλειψη 19"/>
                <p:cNvSpPr>
                  <a:spLocks noChangeArrowheads="1"/>
                </p:cNvSpPr>
                <p:nvPr/>
              </p:nvSpPr>
              <p:spPr bwMode="auto">
                <a:xfrm>
                  <a:off x="3598863" y="4745038"/>
                  <a:ext cx="142875" cy="144462"/>
                </a:xfrm>
                <a:prstGeom prst="ellipse">
                  <a:avLst/>
                </a:prstGeom>
                <a:solidFill>
                  <a:schemeClr val="accent2"/>
                </a:solidFill>
                <a:ln w="12700" algn="ctr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cxnSp>
            <p:nvCxnSpPr>
              <p:cNvPr id="51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3679634" y="4911534"/>
                <a:ext cx="0" cy="1079500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2" name="Ευθεία γραμμή σύνδεσης 41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8"/>
                <a:ext cx="0" cy="21605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3" name="TextBox 26"/>
              <p:cNvSpPr txBox="1">
                <a:spLocks noChangeArrowheads="1"/>
              </p:cNvSpPr>
              <p:nvPr/>
            </p:nvSpPr>
            <p:spPr bwMode="auto">
              <a:xfrm>
                <a:off x="7493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4" name="Έλλειψη 19"/>
              <p:cNvSpPr>
                <a:spLocks noChangeArrowheads="1"/>
              </p:cNvSpPr>
              <p:nvPr/>
            </p:nvSpPr>
            <p:spPr bwMode="auto">
              <a:xfrm>
                <a:off x="3624879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56" name="Ορθογώνιο 55"/>
            <p:cNvSpPr/>
            <p:nvPr/>
          </p:nvSpPr>
          <p:spPr>
            <a:xfrm>
              <a:off x="3539014" y="5909210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7" name="Ομάδα 56"/>
            <p:cNvGrpSpPr/>
            <p:nvPr/>
          </p:nvGrpSpPr>
          <p:grpSpPr>
            <a:xfrm>
              <a:off x="3671944" y="5517232"/>
              <a:ext cx="396000" cy="369332"/>
              <a:chOff x="2303792" y="5517232"/>
              <a:chExt cx="396000" cy="369332"/>
            </a:xfrm>
          </p:grpSpPr>
          <p:cxnSp>
            <p:nvCxnSpPr>
              <p:cNvPr id="58" name="Ευθύγραμμο βέλος σύνδεσης 57"/>
              <p:cNvCxnSpPr/>
              <p:nvPr/>
            </p:nvCxnSpPr>
            <p:spPr>
              <a:xfrm>
                <a:off x="2303792" y="5877272"/>
                <a:ext cx="396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Ορθογώνιο 58"/>
              <p:cNvSpPr/>
              <p:nvPr/>
            </p:nvSpPr>
            <p:spPr>
              <a:xfrm>
                <a:off x="2322892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TextBox 59"/>
                <p:cNvSpPr txBox="1"/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TextBox 5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TextBox 60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 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5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88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Ομάδα 53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-36512" y="692696"/>
              <a:ext cx="8928992" cy="5660479"/>
              <a:chOff x="-36512" y="692696"/>
              <a:chExt cx="8928992" cy="5660479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Οθόνη</a:t>
                  </a: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26101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4744747" y="2748052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7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4086034" y="3924538"/>
                <a:ext cx="0" cy="20522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8" name="TextBox 12"/>
              <p:cNvSpPr txBox="1">
                <a:spLocks noChangeArrowheads="1"/>
              </p:cNvSpPr>
              <p:nvPr/>
            </p:nvSpPr>
            <p:spPr bwMode="auto">
              <a:xfrm>
                <a:off x="2065744" y="3995742"/>
                <a:ext cx="364149" cy="4616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Τόξο 38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21576278"/>
                  <a:gd name="adj2" fmla="val 21179912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0" name="Τόξο 39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32162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TextBox 26"/>
              <p:cNvSpPr txBox="1">
                <a:spLocks noChangeArrowheads="1"/>
              </p:cNvSpPr>
              <p:nvPr/>
            </p:nvSpPr>
            <p:spPr bwMode="auto">
              <a:xfrm>
                <a:off x="3917015" y="5953009"/>
                <a:ext cx="799001" cy="400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2" name="Έλλειψη 19"/>
              <p:cNvSpPr>
                <a:spLocks noChangeArrowheads="1"/>
              </p:cNvSpPr>
              <p:nvPr/>
            </p:nvSpPr>
            <p:spPr bwMode="auto">
              <a:xfrm>
                <a:off x="4005263" y="3780056"/>
                <a:ext cx="142875" cy="14448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cxnSp>
            <p:nvCxnSpPr>
              <p:cNvPr id="43" name="Ευθεία γραμμή σύνδεσης 41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8"/>
                <a:ext cx="0" cy="21605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4" name="TextBox 26"/>
              <p:cNvSpPr txBox="1">
                <a:spLocks noChangeArrowheads="1"/>
              </p:cNvSpPr>
              <p:nvPr/>
            </p:nvSpPr>
            <p:spPr bwMode="auto">
              <a:xfrm>
                <a:off x="7493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5" name="Έλλειψη 19"/>
              <p:cNvSpPr>
                <a:spLocks noChangeArrowheads="1"/>
              </p:cNvSpPr>
              <p:nvPr/>
            </p:nvSpPr>
            <p:spPr bwMode="auto">
              <a:xfrm>
                <a:off x="4043019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49" name="Ορθογώνιο 48"/>
            <p:cNvSpPr/>
            <p:nvPr/>
          </p:nvSpPr>
          <p:spPr>
            <a:xfrm>
              <a:off x="3760814" y="5517232"/>
              <a:ext cx="6671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 = 0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0032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 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189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9" name="Ομάδα 48"/>
            <p:cNvGrpSpPr/>
            <p:nvPr/>
          </p:nvGrpSpPr>
          <p:grpSpPr>
            <a:xfrm>
              <a:off x="-36512" y="692696"/>
              <a:ext cx="8928992" cy="5660479"/>
              <a:chOff x="-36512" y="692696"/>
              <a:chExt cx="8928992" cy="5660479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Οθόνη</a:t>
                  </a: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26101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69440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4744747" y="2748052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7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4086034" y="3924538"/>
                <a:ext cx="0" cy="20522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" name="Ευθεία γραμμή σύνδεσης 41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8"/>
                <a:ext cx="0" cy="2160587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" name="TextBox 26"/>
              <p:cNvSpPr txBox="1">
                <a:spLocks noChangeArrowheads="1"/>
              </p:cNvSpPr>
              <p:nvPr/>
            </p:nvSpPr>
            <p:spPr bwMode="auto">
              <a:xfrm>
                <a:off x="3989023" y="5953009"/>
                <a:ext cx="799001" cy="400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TextBox 26"/>
              <p:cNvSpPr txBox="1">
                <a:spLocks noChangeArrowheads="1"/>
              </p:cNvSpPr>
              <p:nvPr/>
            </p:nvSpPr>
            <p:spPr bwMode="auto">
              <a:xfrm>
                <a:off x="7493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2" name="Ευθεία γραμμή σύνδεσης 7"/>
              <p:cNvCxnSpPr>
                <a:cxnSpLocks noChangeShapeType="1"/>
                <a:endCxn id="45" idx="0"/>
              </p:cNvCxnSpPr>
              <p:nvPr/>
            </p:nvCxnSpPr>
            <p:spPr bwMode="auto">
              <a:xfrm flipV="1">
                <a:off x="2616066" y="3208425"/>
                <a:ext cx="1294008" cy="644586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3" name="TextBox 12"/>
              <p:cNvSpPr txBox="1">
                <a:spLocks noChangeArrowheads="1"/>
              </p:cNvSpPr>
              <p:nvPr/>
            </p:nvSpPr>
            <p:spPr bwMode="auto">
              <a:xfrm>
                <a:off x="2065744" y="3995742"/>
                <a:ext cx="364149" cy="4616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4" name="Τόξο 43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20176224"/>
                  <a:gd name="adj2" fmla="val 19930096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5" name="Τόξο 44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20012836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Έλλειψη 19"/>
              <p:cNvSpPr>
                <a:spLocks noChangeArrowheads="1"/>
              </p:cNvSpPr>
              <p:nvPr/>
            </p:nvSpPr>
            <p:spPr bwMode="auto">
              <a:xfrm>
                <a:off x="3840163" y="3132265"/>
                <a:ext cx="142875" cy="14448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cxnSp>
            <p:nvCxnSpPr>
              <p:cNvPr id="46" name="Ευθεία γραμμή σύνδεσης 39"/>
              <p:cNvCxnSpPr>
                <a:cxnSpLocks noChangeShapeType="1"/>
              </p:cNvCxnSpPr>
              <p:nvPr/>
            </p:nvCxnSpPr>
            <p:spPr bwMode="auto">
              <a:xfrm flipH="1">
                <a:off x="3898900" y="3276747"/>
                <a:ext cx="0" cy="2700377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7" name="Έλλειψη 19"/>
              <p:cNvSpPr>
                <a:spLocks noChangeArrowheads="1"/>
              </p:cNvSpPr>
              <p:nvPr/>
            </p:nvSpPr>
            <p:spPr bwMode="auto">
              <a:xfrm>
                <a:off x="3851920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8" name="Ορθογώνιο 47"/>
              <p:cNvSpPr/>
              <p:nvPr/>
            </p:nvSpPr>
            <p:spPr>
              <a:xfrm>
                <a:off x="3755038" y="5909210"/>
                <a:ext cx="3129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0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0" name="Ομάδα 49"/>
            <p:cNvGrpSpPr/>
            <p:nvPr/>
          </p:nvGrpSpPr>
          <p:grpSpPr>
            <a:xfrm>
              <a:off x="3478493" y="5517232"/>
              <a:ext cx="423663" cy="369332"/>
              <a:chOff x="3429000" y="5517232"/>
              <a:chExt cx="423663" cy="369332"/>
            </a:xfrm>
          </p:grpSpPr>
          <p:cxnSp>
            <p:nvCxnSpPr>
              <p:cNvPr id="51" name="Ευθύγραμμο βέλος σύνδεσης 50"/>
              <p:cNvCxnSpPr/>
              <p:nvPr/>
            </p:nvCxnSpPr>
            <p:spPr>
              <a:xfrm flipH="1">
                <a:off x="3429000" y="5877272"/>
                <a:ext cx="41259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Ορθογώνιο 51"/>
              <p:cNvSpPr/>
              <p:nvPr/>
            </p:nvSpPr>
            <p:spPr>
              <a:xfrm>
                <a:off x="3470827" y="5517232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l-GR" altLang="el-GR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52870" y="6279703"/>
              <a:ext cx="34740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852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64542" y="1556792"/>
                <a:ext cx="28618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542" y="1556792"/>
                <a:ext cx="2861873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464542" y="2246095"/>
                <a:ext cx="1682640" cy="689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𝝊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542" y="2246095"/>
                <a:ext cx="1682640" cy="68961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166511" y="1556792"/>
                <a:ext cx="289393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𝜣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6511" y="1556792"/>
                <a:ext cx="2893933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48064" y="2245723"/>
                <a:ext cx="1738745" cy="689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𝜴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𝜽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2245723"/>
                <a:ext cx="1738745" cy="68961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Ομάδα 38"/>
          <p:cNvGrpSpPr/>
          <p:nvPr/>
        </p:nvGrpSpPr>
        <p:grpSpPr>
          <a:xfrm>
            <a:off x="1475656" y="2916609"/>
            <a:ext cx="6591199" cy="400110"/>
            <a:chOff x="1475656" y="2916609"/>
            <a:chExt cx="6591199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1475656" y="2916609"/>
                  <a:ext cx="317413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𝝊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2916609"/>
                  <a:ext cx="3174138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5161894" y="2935335"/>
                  <a:ext cx="29049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𝜴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𝜣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  <m:func>
                          <m:funcPr>
                            <m:ctrlP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1894" y="2935335"/>
                  <a:ext cx="2904961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1497631" y="3429000"/>
            <a:ext cx="7143504" cy="408445"/>
            <a:chOff x="1497631" y="3429000"/>
            <a:chExt cx="7143504" cy="40844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1497631" y="3429000"/>
                  <a:ext cx="349307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𝝊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𝐬𝐢𝐧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𝛚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𝐭</m:t>
                            </m:r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7631" y="3429000"/>
                  <a:ext cx="3493071" cy="400110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5148064" y="3437335"/>
                  <a:ext cx="349307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𝜴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𝜴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𝐬𝐢𝐧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𝛚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𝐭</m:t>
                            </m:r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29" name="Ορθογώνιο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437335"/>
                  <a:ext cx="3493071" cy="40011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1499408" y="3924721"/>
            <a:ext cx="6166698" cy="408445"/>
            <a:chOff x="1499408" y="3924721"/>
            <a:chExt cx="6166698" cy="40844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1499408" y="3924721"/>
                  <a:ext cx="2477793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ό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𝛑𝛐𝛖</m:t>
                        </m:r>
                        <m:r>
                          <a:rPr lang="el-GR" sz="20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 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𝝎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9408" y="3924721"/>
                  <a:ext cx="2477793" cy="4001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Ορθογώνιο 29"/>
                <p:cNvSpPr/>
                <p:nvPr/>
              </p:nvSpPr>
              <p:spPr>
                <a:xfrm>
                  <a:off x="5149841" y="3933056"/>
                  <a:ext cx="251626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ό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𝛑𝛐𝛖</m:t>
                        </m:r>
                        <m:r>
                          <a:rPr lang="el-GR" sz="20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 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𝜴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𝜣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𝝎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30" name="Ορθογώνιο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9841" y="3933056"/>
                  <a:ext cx="2516265" cy="400110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Ομάδα 41"/>
          <p:cNvGrpSpPr/>
          <p:nvPr/>
        </p:nvGrpSpPr>
        <p:grpSpPr>
          <a:xfrm>
            <a:off x="1483106" y="4611596"/>
            <a:ext cx="5596154" cy="690879"/>
            <a:chOff x="1483106" y="4611596"/>
            <a:chExt cx="5596154" cy="6908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1483106" y="4612863"/>
                  <a:ext cx="1706686" cy="6896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3106" y="4612863"/>
                  <a:ext cx="1706686" cy="68961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5169570" y="4611596"/>
                  <a:ext cx="1909690" cy="68961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𝜴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9570" y="4611596"/>
                  <a:ext cx="1909690" cy="689612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1475656" y="5877272"/>
            <a:ext cx="7416883" cy="413511"/>
            <a:chOff x="1475656" y="5877272"/>
            <a:chExt cx="7416883" cy="4135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1475656" y="5877272"/>
                  <a:ext cx="337925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  <m:d>
                          <m:d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𝐜𝐨𝐬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𝛚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𝐭</m:t>
                            </m:r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5877272"/>
                  <a:ext cx="3379258" cy="400110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5153182" y="5877272"/>
                  <a:ext cx="3739357" cy="41351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𝐜𝐨𝐬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𝛚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𝐭</m:t>
                            </m:r>
                            <m:r>
                              <a:rPr lang="el-GR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3182" y="5877272"/>
                  <a:ext cx="3739357" cy="413511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588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Ομάδα 42"/>
          <p:cNvGrpSpPr/>
          <p:nvPr/>
        </p:nvGrpSpPr>
        <p:grpSpPr>
          <a:xfrm>
            <a:off x="1488935" y="5398165"/>
            <a:ext cx="7275306" cy="407099"/>
            <a:chOff x="1488935" y="5398165"/>
            <a:chExt cx="7275306" cy="4070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1488935" y="5398165"/>
                  <a:ext cx="3351494" cy="4070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𝜶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8935" y="5398165"/>
                  <a:ext cx="3351494" cy="407099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5166461" y="5398165"/>
                  <a:ext cx="3597780" cy="4070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l-GR" sz="20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𝜣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chemeClr val="bg1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66461" y="5398165"/>
                  <a:ext cx="3597780" cy="407099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b="-1060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Ομάδα 44"/>
          <p:cNvGrpSpPr/>
          <p:nvPr/>
        </p:nvGrpSpPr>
        <p:grpSpPr>
          <a:xfrm>
            <a:off x="1475656" y="6334269"/>
            <a:ext cx="6473741" cy="427618"/>
            <a:chOff x="1475656" y="6334269"/>
            <a:chExt cx="6473741" cy="42761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1475656" y="6334269"/>
                  <a:ext cx="2613471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ό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𝛑𝛐𝛖</m:t>
                        </m:r>
                        <m:r>
                          <a:rPr lang="el-GR" sz="20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 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6334269"/>
                  <a:ext cx="2613471" cy="407099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5153182" y="6334269"/>
                  <a:ext cx="2796215" cy="42761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ό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𝛑𝛐𝛖</m:t>
                        </m:r>
                        <m:r>
                          <a:rPr lang="el-GR" sz="20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 </m:t>
                        </m:r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𝐦𝐚𝐱</m:t>
                            </m:r>
                          </m:sub>
                        </m:sSub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𝜣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3182" y="6334269"/>
                  <a:ext cx="2796215" cy="427618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Ομάδα 45"/>
          <p:cNvGrpSpPr/>
          <p:nvPr/>
        </p:nvGrpSpPr>
        <p:grpSpPr>
          <a:xfrm>
            <a:off x="35496" y="548680"/>
            <a:ext cx="9108504" cy="6300064"/>
            <a:chOff x="35496" y="548680"/>
            <a:chExt cx="9108504" cy="6300064"/>
          </a:xfrm>
        </p:grpSpPr>
        <p:sp>
          <p:nvSpPr>
            <p:cNvPr id="4" name="TextBox 3"/>
            <p:cNvSpPr txBox="1"/>
            <p:nvPr/>
          </p:nvSpPr>
          <p:spPr>
            <a:xfrm>
              <a:off x="35496" y="548680"/>
              <a:ext cx="90364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Εξισώσεις Κίνησης στην Απλή Αρμονική Κίνηση</a:t>
              </a:r>
            </a:p>
          </p:txBody>
        </p:sp>
        <p:grpSp>
          <p:nvGrpSpPr>
            <p:cNvPr id="38" name="Ομάδα 37"/>
            <p:cNvGrpSpPr/>
            <p:nvPr/>
          </p:nvGrpSpPr>
          <p:grpSpPr>
            <a:xfrm>
              <a:off x="35496" y="1052736"/>
              <a:ext cx="9108504" cy="5796008"/>
              <a:chOff x="35496" y="1052736"/>
              <a:chExt cx="9108504" cy="5796008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971600" y="1052736"/>
                <a:ext cx="30963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Γραμμική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220072" y="1052736"/>
                <a:ext cx="3096344" cy="461665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Στροφική</a:t>
                </a:r>
              </a:p>
            </p:txBody>
          </p:sp>
          <p:grpSp>
            <p:nvGrpSpPr>
              <p:cNvPr id="37" name="Ομάδα 36"/>
              <p:cNvGrpSpPr/>
              <p:nvPr/>
            </p:nvGrpSpPr>
            <p:grpSpPr>
              <a:xfrm>
                <a:off x="35496" y="1124744"/>
                <a:ext cx="9108504" cy="5724000"/>
                <a:chOff x="35496" y="1124744"/>
                <a:chExt cx="9108504" cy="5724000"/>
              </a:xfrm>
            </p:grpSpPr>
            <p:sp>
              <p:nvSpPr>
                <p:cNvPr id="5" name="TextBox 4"/>
                <p:cNvSpPr txBox="1"/>
                <p:nvPr/>
              </p:nvSpPr>
              <p:spPr>
                <a:xfrm>
                  <a:off x="35496" y="1587570"/>
                  <a:ext cx="122413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Θέση:</a:t>
                  </a:r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35496" y="2380615"/>
                  <a:ext cx="151216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Ταχύτητα:</a:t>
                  </a: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35496" y="4757082"/>
                  <a:ext cx="1800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Επιτάχυνση:</a:t>
                  </a:r>
                </a:p>
              </p:txBody>
            </p:sp>
            <p:grpSp>
              <p:nvGrpSpPr>
                <p:cNvPr id="36" name="Ομάδα 35"/>
                <p:cNvGrpSpPr/>
                <p:nvPr/>
              </p:nvGrpSpPr>
              <p:grpSpPr>
                <a:xfrm>
                  <a:off x="35496" y="1124744"/>
                  <a:ext cx="9108504" cy="5724000"/>
                  <a:chOff x="35496" y="1124744"/>
                  <a:chExt cx="9108504" cy="5724000"/>
                </a:xfrm>
              </p:grpSpPr>
              <p:cxnSp>
                <p:nvCxnSpPr>
                  <p:cNvPr id="14" name="Ευθεία γραμμή σύνδεσης 13"/>
                  <p:cNvCxnSpPr/>
                  <p:nvPr/>
                </p:nvCxnSpPr>
                <p:spPr>
                  <a:xfrm flipV="1">
                    <a:off x="35496" y="2081630"/>
                    <a:ext cx="9108504" cy="0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Ευθεία γραμμή σύνδεσης 14"/>
                  <p:cNvCxnSpPr/>
                  <p:nvPr/>
                </p:nvCxnSpPr>
                <p:spPr>
                  <a:xfrm flipV="1">
                    <a:off x="35496" y="4448787"/>
                    <a:ext cx="9108504" cy="0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εία γραμμή σύνδεσης 23"/>
                  <p:cNvCxnSpPr/>
                  <p:nvPr/>
                </p:nvCxnSpPr>
                <p:spPr>
                  <a:xfrm rot="5400000" flipV="1">
                    <a:off x="-1386344" y="3986744"/>
                    <a:ext cx="5724000" cy="0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Ευθεία γραμμή σύνδεσης 24"/>
                  <p:cNvCxnSpPr/>
                  <p:nvPr/>
                </p:nvCxnSpPr>
                <p:spPr>
                  <a:xfrm rot="5400000" flipV="1">
                    <a:off x="2214056" y="3986744"/>
                    <a:ext cx="5724000" cy="0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Ευθεία γραμμή σύνδεσης 34"/>
                  <p:cNvCxnSpPr/>
                  <p:nvPr/>
                </p:nvCxnSpPr>
                <p:spPr>
                  <a:xfrm flipV="1">
                    <a:off x="35496" y="1505566"/>
                    <a:ext cx="9108504" cy="0"/>
                  </a:xfrm>
                  <a:prstGeom prst="line">
                    <a:avLst/>
                  </a:prstGeom>
                  <a:ln w="28575">
                    <a:solidFill>
                      <a:schemeClr val="accent6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</p:spTree>
    <p:extLst>
      <p:ext uri="{BB962C8B-B14F-4D97-AF65-F5344CB8AC3E}">
        <p14:creationId xmlns:p14="http://schemas.microsoft.com/office/powerpoint/2010/main" val="283637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6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8548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Γραφικές  Παραστάσεις  Εξισώσεων  Κίνησης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στην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Ομάδα 18"/>
          <p:cNvGrpSpPr/>
          <p:nvPr/>
        </p:nvGrpSpPr>
        <p:grpSpPr>
          <a:xfrm>
            <a:off x="126551" y="971436"/>
            <a:ext cx="8306659" cy="2061420"/>
            <a:chOff x="126551" y="971436"/>
            <a:chExt cx="8306659" cy="206142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126551" y="971436"/>
              <a:ext cx="8261873" cy="2061420"/>
              <a:chOff x="126551" y="971436"/>
              <a:chExt cx="8261873" cy="2061420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1" name="Γράφημα 1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034602507"/>
                      </p:ext>
                    </p:extLst>
                  </p:nvPr>
                </p:nvGraphicFramePr>
                <p:xfrm>
                  <a:off x="126551" y="1232856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2"/>
                  </a:graphicData>
                </a:graphic>
              </p:graphicFrame>
            </mc:Choice>
            <mc:Fallback xmlns="">
              <p:graphicFrame>
                <p:nvGraphicFramePr>
                  <p:cNvPr id="11" name="Γράφημα 10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034602507"/>
                      </p:ext>
                    </p:extLst>
                  </p:nvPr>
                </p:nvGraphicFramePr>
                <p:xfrm>
                  <a:off x="126551" y="1232856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3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5526551" y="1700808"/>
                    <a:ext cx="286187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)=</m:t>
                          </m:r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𝑨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𝐜𝐨𝐬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𝝎</m:t>
                                  </m:r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  <m:r>
                                    <a:rPr lang="en-US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𝝋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2" name="TextBox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26551" y="1700808"/>
                    <a:ext cx="2861873" cy="400110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b="-1515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8" name="Ομάδα 17"/>
              <p:cNvGrpSpPr/>
              <p:nvPr/>
            </p:nvGrpSpPr>
            <p:grpSpPr>
              <a:xfrm>
                <a:off x="1669908" y="971436"/>
                <a:ext cx="648000" cy="369332"/>
                <a:chOff x="1669908" y="971436"/>
                <a:chExt cx="648000" cy="369332"/>
              </a:xfrm>
            </p:grpSpPr>
            <p:cxnSp>
              <p:nvCxnSpPr>
                <p:cNvPr id="10" name="Ευθύγραμμο βέλος σύνδεσης 9"/>
                <p:cNvCxnSpPr/>
                <p:nvPr/>
              </p:nvCxnSpPr>
              <p:spPr>
                <a:xfrm>
                  <a:off x="1669908" y="1268760"/>
                  <a:ext cx="648000" cy="0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TextBox 16"/>
                <p:cNvSpPr txBox="1"/>
                <p:nvPr/>
              </p:nvSpPr>
              <p:spPr>
                <a:xfrm>
                  <a:off x="1831043" y="97143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endPara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5539277" y="2132856"/>
                  <a:ext cx="289393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𝜣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9277" y="2132856"/>
                  <a:ext cx="2893933" cy="40011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51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126551" y="2924944"/>
            <a:ext cx="8620633" cy="2016024"/>
            <a:chOff x="126551" y="2924944"/>
            <a:chExt cx="8620633" cy="2016024"/>
          </a:xfrm>
        </p:grpSpPr>
        <p:grpSp>
          <p:nvGrpSpPr>
            <p:cNvPr id="3" name="Ομάδα 2"/>
            <p:cNvGrpSpPr/>
            <p:nvPr/>
          </p:nvGrpSpPr>
          <p:grpSpPr>
            <a:xfrm>
              <a:off x="126551" y="2924944"/>
              <a:ext cx="8620633" cy="2016024"/>
              <a:chOff x="126551" y="2924944"/>
              <a:chExt cx="8620633" cy="2016024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9" name="Γράφημα 8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020641373"/>
                      </p:ext>
                    </p:extLst>
                  </p:nvPr>
                </p:nvGraphicFramePr>
                <p:xfrm>
                  <a:off x="126551" y="3140968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6"/>
                  </a:graphicData>
                </a:graphic>
              </p:graphicFrame>
            </mc:Choice>
            <mc:Fallback xmlns="">
              <p:graphicFrame>
                <p:nvGraphicFramePr>
                  <p:cNvPr id="9" name="Γράφημα 8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020641373"/>
                      </p:ext>
                    </p:extLst>
                  </p:nvPr>
                </p:nvGraphicFramePr>
                <p:xfrm>
                  <a:off x="126551" y="3140968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7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Ορθογώνιο 12"/>
                  <p:cNvSpPr/>
                  <p:nvPr/>
                </p:nvSpPr>
                <p:spPr>
                  <a:xfrm>
                    <a:off x="5567724" y="3501008"/>
                    <a:ext cx="3179460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𝝊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𝜜𝝎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𝐬𝐢𝐧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𝛚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𝐭</m:t>
                              </m:r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" name="Ορθογώνιο 1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67724" y="3501008"/>
                    <a:ext cx="3179460" cy="400110"/>
                  </a:xfrm>
                  <a:prstGeom prst="rect">
                    <a:avLst/>
                  </a:prstGeom>
                  <a:blipFill rotWithShape="1">
                    <a:blip r:embed="rId8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1" name="Ομάδα 20"/>
              <p:cNvGrpSpPr/>
              <p:nvPr/>
            </p:nvGrpSpPr>
            <p:grpSpPr>
              <a:xfrm>
                <a:off x="2134686" y="2924944"/>
                <a:ext cx="648000" cy="369332"/>
                <a:chOff x="1669908" y="971436"/>
                <a:chExt cx="648000" cy="369332"/>
              </a:xfrm>
            </p:grpSpPr>
            <p:cxnSp>
              <p:nvCxnSpPr>
                <p:cNvPr id="22" name="Ευθύγραμμο βέλος σύνδεσης 21"/>
                <p:cNvCxnSpPr/>
                <p:nvPr/>
              </p:nvCxnSpPr>
              <p:spPr>
                <a:xfrm>
                  <a:off x="1669908" y="1268760"/>
                  <a:ext cx="648000" cy="0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Box 22"/>
                <p:cNvSpPr txBox="1"/>
                <p:nvPr/>
              </p:nvSpPr>
              <p:spPr>
                <a:xfrm>
                  <a:off x="1831043" y="97143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endPara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Ορθογώνιο 27"/>
                <p:cNvSpPr/>
                <p:nvPr/>
              </p:nvSpPr>
              <p:spPr>
                <a:xfrm>
                  <a:off x="5580112" y="4139788"/>
                  <a:ext cx="290496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𝜴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𝜣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𝝎</m:t>
                        </m:r>
                        <m:func>
                          <m:func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Ορθογώνιο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0112" y="4139788"/>
                  <a:ext cx="2904961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Ομάδα 29"/>
          <p:cNvGrpSpPr/>
          <p:nvPr/>
        </p:nvGrpSpPr>
        <p:grpSpPr>
          <a:xfrm>
            <a:off x="122426" y="4797152"/>
            <a:ext cx="9026913" cy="1996089"/>
            <a:chOff x="122426" y="4797152"/>
            <a:chExt cx="9026913" cy="1996089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22426" y="4797152"/>
              <a:ext cx="8805194" cy="1996089"/>
              <a:chOff x="122426" y="4797152"/>
              <a:chExt cx="8805194" cy="1996089"/>
            </a:xfrm>
          </p:grpSpPr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4" name="Γράφημα 13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297024420"/>
                      </p:ext>
                    </p:extLst>
                  </p:nvPr>
                </p:nvGraphicFramePr>
                <p:xfrm>
                  <a:off x="122426" y="4993241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10"/>
                  </a:graphicData>
                </a:graphic>
              </p:graphicFrame>
            </mc:Choice>
            <mc:Fallback xmlns="">
              <p:graphicFrame>
                <p:nvGraphicFramePr>
                  <p:cNvPr id="14" name="Γράφημα 13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297024420"/>
                      </p:ext>
                    </p:extLst>
                  </p:nvPr>
                </p:nvGraphicFramePr>
                <p:xfrm>
                  <a:off x="122426" y="4993241"/>
                  <a:ext cx="5400000" cy="1800000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11"/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Ορθογώνιο 14"/>
                  <p:cNvSpPr/>
                  <p:nvPr/>
                </p:nvSpPr>
                <p:spPr>
                  <a:xfrm>
                    <a:off x="5585230" y="5373216"/>
                    <a:ext cx="3342390" cy="4070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𝒂</m:t>
                          </m:r>
                          <m:d>
                            <m:dPr>
                              <m:ctrlP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𝜜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000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𝐜𝐨𝐬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𝛚</m:t>
                              </m:r>
                              <m:r>
                                <a:rPr lang="en-US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𝐭</m:t>
                              </m:r>
                              <m:r>
                                <a:rPr lang="el-GR" sz="2000" b="1" i="0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oMath>
                      </m:oMathPara>
                    </a14:m>
                    <a:endParaRPr lang="el-GR" sz="2000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5" name="Ορθογώνιο 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85230" y="5373216"/>
                    <a:ext cx="3342390" cy="407099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 b="-895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4" name="Ομάδα 23"/>
              <p:cNvGrpSpPr/>
              <p:nvPr/>
            </p:nvGrpSpPr>
            <p:grpSpPr>
              <a:xfrm>
                <a:off x="1974708" y="4797152"/>
                <a:ext cx="648000" cy="369332"/>
                <a:chOff x="1669908" y="971436"/>
                <a:chExt cx="648000" cy="369332"/>
              </a:xfrm>
            </p:grpSpPr>
            <p:cxnSp>
              <p:nvCxnSpPr>
                <p:cNvPr id="25" name="Ευθύγραμμο βέλος σύνδεσης 24"/>
                <p:cNvCxnSpPr/>
                <p:nvPr/>
              </p:nvCxnSpPr>
              <p:spPr>
                <a:xfrm>
                  <a:off x="1669908" y="1268760"/>
                  <a:ext cx="648000" cy="0"/>
                </a:xfrm>
                <a:prstGeom prst="straightConnector1">
                  <a:avLst/>
                </a:prstGeom>
                <a:ln w="25400">
                  <a:solidFill>
                    <a:schemeClr val="bg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TextBox 25"/>
                <p:cNvSpPr txBox="1"/>
                <p:nvPr/>
              </p:nvSpPr>
              <p:spPr>
                <a:xfrm>
                  <a:off x="1831043" y="971436"/>
                  <a:ext cx="3257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</a:t>
                  </a:r>
                  <a:endPara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5551559" y="5902221"/>
                  <a:ext cx="3597780" cy="4070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𝜣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1559" y="5902221"/>
                  <a:ext cx="3597780" cy="407099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895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34524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5760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Συνθήκη  Απλής  Αρμονικής  Κίνησης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Ευθεία γραμμή σύνδεσης 3"/>
          <p:cNvCxnSpPr>
            <a:stCxn id="2" idx="2"/>
          </p:cNvCxnSpPr>
          <p:nvPr/>
        </p:nvCxnSpPr>
        <p:spPr>
          <a:xfrm>
            <a:off x="4553744" y="620688"/>
            <a:ext cx="0" cy="61926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εία γραμμή σύνδεσης 5"/>
          <p:cNvCxnSpPr/>
          <p:nvPr/>
        </p:nvCxnSpPr>
        <p:spPr>
          <a:xfrm flipV="1">
            <a:off x="107504" y="1052736"/>
            <a:ext cx="88569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47664" y="62068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79478" y="620688"/>
            <a:ext cx="369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Περιστροφική ή Στροφική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35496" y="2404626"/>
            <a:ext cx="4500500" cy="1600438"/>
            <a:chOff x="35496" y="1124744"/>
            <a:chExt cx="4500500" cy="1600438"/>
          </a:xfrm>
        </p:grpSpPr>
        <p:sp>
          <p:nvSpPr>
            <p:cNvPr id="9" name="TextBox 8"/>
            <p:cNvSpPr txBox="1"/>
            <p:nvPr/>
          </p:nvSpPr>
          <p:spPr>
            <a:xfrm>
              <a:off x="35496" y="1124744"/>
              <a:ext cx="45005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Σώμα μάζας 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που εκτελεί απλή γραμμική αρμονική κίνησης, δέχεται δύναμη 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οποία είναι ίση με</a:t>
              </a:r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2122" y="2263517"/>
                  <a:ext cx="139435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22" y="2263517"/>
                  <a:ext cx="1394356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35496" y="1124744"/>
            <a:ext cx="4029121" cy="392421"/>
            <a:chOff x="35496" y="3429000"/>
            <a:chExt cx="4029121" cy="392421"/>
          </a:xfrm>
        </p:grpSpPr>
        <p:sp>
          <p:nvSpPr>
            <p:cNvPr id="13" name="TextBox 12"/>
            <p:cNvSpPr txBox="1"/>
            <p:nvPr/>
          </p:nvSpPr>
          <p:spPr>
            <a:xfrm>
              <a:off x="35496" y="3452089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Εξίσωση Θέσης: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756806" y="3429000"/>
                  <a:ext cx="2307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806" y="3429000"/>
                  <a:ext cx="2307811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Ομάδα 42"/>
          <p:cNvGrpSpPr/>
          <p:nvPr/>
        </p:nvGrpSpPr>
        <p:grpSpPr>
          <a:xfrm>
            <a:off x="35496" y="1876762"/>
            <a:ext cx="4392488" cy="400110"/>
            <a:chOff x="35496" y="4109010"/>
            <a:chExt cx="4392488" cy="400110"/>
          </a:xfrm>
        </p:grpSpPr>
        <p:sp>
          <p:nvSpPr>
            <p:cNvPr id="15" name="TextBox 14"/>
            <p:cNvSpPr txBox="1"/>
            <p:nvPr/>
          </p:nvSpPr>
          <p:spPr>
            <a:xfrm>
              <a:off x="35496" y="4109010"/>
              <a:ext cx="18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Επιτάχυνση: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1681015" y="4133568"/>
                  <a:ext cx="2746969" cy="375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81015" y="4133568"/>
                  <a:ext cx="2746969" cy="37555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645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4572000" y="2420888"/>
            <a:ext cx="4536504" cy="2270249"/>
            <a:chOff x="4572000" y="1124744"/>
            <a:chExt cx="4536504" cy="2270249"/>
          </a:xfrm>
        </p:grpSpPr>
        <p:sp>
          <p:nvSpPr>
            <p:cNvPr id="10" name="TextBox 9"/>
            <p:cNvSpPr txBox="1"/>
            <p:nvPr/>
          </p:nvSpPr>
          <p:spPr>
            <a:xfrm>
              <a:off x="4608004" y="1124744"/>
              <a:ext cx="45005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Σώμα μάζας 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που εκτελεί απλή στροφική ή περιστροφική  αρμονική κίνησης, δέχεται ροπή </a:t>
              </a:r>
              <a:r>
                <a:rPr lang="el-GR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οποία είναι ίση με</a:t>
              </a:r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572000" y="2263516"/>
                  <a:ext cx="137185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72000" y="2263516"/>
                  <a:ext cx="1371850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4608004" y="2748662"/>
              <a:ext cx="44639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</a:t>
              </a:r>
              <a:r>
                <a: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Ροπής αδράνειας ως προς τον άξονα</a:t>
              </a:r>
            </a:p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περιστροφής</a:t>
              </a:r>
              <a:endPara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1" name="Ομάδα 40"/>
          <p:cNvGrpSpPr/>
          <p:nvPr/>
        </p:nvGrpSpPr>
        <p:grpSpPr>
          <a:xfrm>
            <a:off x="4600874" y="1124744"/>
            <a:ext cx="4154371" cy="369332"/>
            <a:chOff x="4600874" y="3419708"/>
            <a:chExt cx="4154371" cy="369332"/>
          </a:xfrm>
        </p:grpSpPr>
        <p:sp>
          <p:nvSpPr>
            <p:cNvPr id="18" name="TextBox 17"/>
            <p:cNvSpPr txBox="1"/>
            <p:nvPr/>
          </p:nvSpPr>
          <p:spPr>
            <a:xfrm>
              <a:off x="4600874" y="3419708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Γωνία εκτροπής: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473082" y="3419708"/>
                  <a:ext cx="228216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3082" y="3419708"/>
                  <a:ext cx="2282163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4625992" y="1578278"/>
            <a:ext cx="4410504" cy="707886"/>
            <a:chOff x="4625992" y="3789040"/>
            <a:chExt cx="4410504" cy="707886"/>
          </a:xfrm>
        </p:grpSpPr>
        <p:sp>
          <p:nvSpPr>
            <p:cNvPr id="20" name="TextBox 19"/>
            <p:cNvSpPr txBox="1"/>
            <p:nvPr/>
          </p:nvSpPr>
          <p:spPr>
            <a:xfrm>
              <a:off x="4625992" y="3789040"/>
              <a:ext cx="180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Γωνιακή Επιτάχυνση: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6228496" y="4102021"/>
                  <a:ext cx="2808000" cy="375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l-GR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28496" y="4102021"/>
                  <a:ext cx="2808000" cy="37555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819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292" y="4637624"/>
                <a:ext cx="3000244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2" y="4637624"/>
                <a:ext cx="3000244" cy="375552"/>
              </a:xfrm>
              <a:prstGeom prst="rect">
                <a:avLst/>
              </a:prstGeom>
              <a:blipFill rotWithShape="1">
                <a:blip r:embed="rId8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572000" y="4678085"/>
                <a:ext cx="2819105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𝝉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r>
                        <a:rPr lang="el-GR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𝚯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678085"/>
                <a:ext cx="2819105" cy="375552"/>
              </a:xfrm>
              <a:prstGeom prst="rect">
                <a:avLst/>
              </a:prstGeom>
              <a:blipFill rotWithShape="1">
                <a:blip r:embed="rId9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05" y="5076849"/>
                <a:ext cx="3051540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" y="5076849"/>
                <a:ext cx="3051540" cy="375552"/>
              </a:xfrm>
              <a:prstGeom prst="rect">
                <a:avLst/>
              </a:prstGeom>
              <a:blipFill rotWithShape="1">
                <a:blip r:embed="rId10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72000" y="5110133"/>
                <a:ext cx="2870401" cy="3755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𝝉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𝚯</m:t>
                          </m:r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110133"/>
                <a:ext cx="2870401" cy="375552"/>
              </a:xfrm>
              <a:prstGeom prst="rect">
                <a:avLst/>
              </a:prstGeom>
              <a:blipFill rotWithShape="1">
                <a:blip r:embed="rId11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394" y="5599788"/>
                <a:ext cx="164583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4" y="5599788"/>
                <a:ext cx="1645835" cy="4070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572000" y="5686197"/>
                <a:ext cx="1501565" cy="407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𝝉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686197"/>
                <a:ext cx="1501565" cy="40709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Ομάδα 44"/>
          <p:cNvGrpSpPr/>
          <p:nvPr/>
        </p:nvGrpSpPr>
        <p:grpSpPr>
          <a:xfrm>
            <a:off x="755576" y="5599788"/>
            <a:ext cx="1334853" cy="1069572"/>
            <a:chOff x="755576" y="5599788"/>
            <a:chExt cx="1334853" cy="1069572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791648" y="5599788"/>
              <a:ext cx="612000" cy="659099"/>
              <a:chOff x="791648" y="5254149"/>
              <a:chExt cx="612000" cy="659099"/>
            </a:xfrm>
          </p:grpSpPr>
          <p:sp>
            <p:nvSpPr>
              <p:cNvPr id="28" name="Έλλειψη 27"/>
              <p:cNvSpPr/>
              <p:nvPr/>
            </p:nvSpPr>
            <p:spPr>
              <a:xfrm>
                <a:off x="791648" y="5254149"/>
                <a:ext cx="612000" cy="394624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9" name="Δεξιό βέλος 28"/>
              <p:cNvSpPr/>
              <p:nvPr/>
            </p:nvSpPr>
            <p:spPr>
              <a:xfrm rot="5400000">
                <a:off x="971624" y="5697248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755576" y="6262261"/>
                  <a:ext cx="1334853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6262261"/>
                  <a:ext cx="1334853" cy="40709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Ομάδα 45"/>
          <p:cNvGrpSpPr/>
          <p:nvPr/>
        </p:nvGrpSpPr>
        <p:grpSpPr>
          <a:xfrm>
            <a:off x="5276423" y="5698671"/>
            <a:ext cx="1310230" cy="1042697"/>
            <a:chOff x="5276423" y="5698671"/>
            <a:chExt cx="1310230" cy="1042697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5328144" y="5698671"/>
              <a:ext cx="432000" cy="621338"/>
              <a:chOff x="885918" y="5246738"/>
              <a:chExt cx="432000" cy="621338"/>
            </a:xfrm>
          </p:grpSpPr>
          <p:sp>
            <p:nvSpPr>
              <p:cNvPr id="32" name="Έλλειψη 31"/>
              <p:cNvSpPr/>
              <p:nvPr/>
            </p:nvSpPr>
            <p:spPr>
              <a:xfrm>
                <a:off x="885918" y="5246738"/>
                <a:ext cx="432000" cy="360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Δεξιό βέλος 32"/>
              <p:cNvSpPr/>
              <p:nvPr/>
            </p:nvSpPr>
            <p:spPr>
              <a:xfrm rot="5400000">
                <a:off x="957870" y="565207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Ορθογώνιο 35"/>
                <p:cNvSpPr/>
                <p:nvPr/>
              </p:nvSpPr>
              <p:spPr>
                <a:xfrm>
                  <a:off x="5276423" y="6334269"/>
                  <a:ext cx="1310230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6" name="Ορθογώνιο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6423" y="6334269"/>
                  <a:ext cx="1310230" cy="407099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Ομάδα 46"/>
          <p:cNvGrpSpPr/>
          <p:nvPr/>
        </p:nvGrpSpPr>
        <p:grpSpPr>
          <a:xfrm>
            <a:off x="1942037" y="5790863"/>
            <a:ext cx="2125907" cy="792000"/>
            <a:chOff x="1942037" y="5790863"/>
            <a:chExt cx="2125907" cy="79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2444359" y="5949280"/>
                  <a:ext cx="1623585" cy="461665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44359" y="5949280"/>
                  <a:ext cx="1623585" cy="46166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Δεξιό άγκιστρο 37"/>
            <p:cNvSpPr/>
            <p:nvPr/>
          </p:nvSpPr>
          <p:spPr>
            <a:xfrm rot="10800000" flipH="1">
              <a:off x="1942037" y="5790863"/>
              <a:ext cx="360000" cy="792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8" name="Ομάδα 47"/>
          <p:cNvGrpSpPr/>
          <p:nvPr/>
        </p:nvGrpSpPr>
        <p:grpSpPr>
          <a:xfrm>
            <a:off x="6473082" y="5798009"/>
            <a:ext cx="2275382" cy="792000"/>
            <a:chOff x="6473082" y="5798009"/>
            <a:chExt cx="2275382" cy="792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7128662" y="5974229"/>
                  <a:ext cx="1619802" cy="461665"/>
                </a:xfrm>
                <a:prstGeom prst="rect">
                  <a:avLst/>
                </a:prstGeom>
                <a:ln w="19050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2400" b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</a:t>
                  </a:r>
                  <a:r>
                    <a:rPr lang="el-GR" sz="2400" b="1" dirty="0">
                      <a:solidFill>
                        <a:srgbClr val="FFFF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8662" y="5974229"/>
                  <a:ext cx="1619802" cy="46166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l="-5204" t="-10127" b="-24051"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Δεξιό άγκιστρο 38"/>
            <p:cNvSpPr/>
            <p:nvPr/>
          </p:nvSpPr>
          <p:spPr>
            <a:xfrm rot="10800000" flipH="1">
              <a:off x="6473082" y="5798009"/>
              <a:ext cx="360000" cy="792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56" name="Ομάδα 55"/>
          <p:cNvGrpSpPr/>
          <p:nvPr/>
        </p:nvGrpSpPr>
        <p:grpSpPr>
          <a:xfrm>
            <a:off x="1436478" y="1891259"/>
            <a:ext cx="2919498" cy="1899233"/>
            <a:chOff x="1436478" y="1891259"/>
            <a:chExt cx="2919498" cy="1899233"/>
          </a:xfrm>
        </p:grpSpPr>
        <p:sp>
          <p:nvSpPr>
            <p:cNvPr id="42" name="Ορθογώνιο 41"/>
            <p:cNvSpPr/>
            <p:nvPr/>
          </p:nvSpPr>
          <p:spPr>
            <a:xfrm>
              <a:off x="1756806" y="1891259"/>
              <a:ext cx="2599170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54" name="Ομάδα 53"/>
            <p:cNvGrpSpPr/>
            <p:nvPr/>
          </p:nvGrpSpPr>
          <p:grpSpPr>
            <a:xfrm>
              <a:off x="1436478" y="2286164"/>
              <a:ext cx="1620867" cy="1504328"/>
              <a:chOff x="1436478" y="2286164"/>
              <a:chExt cx="1620867" cy="1504328"/>
            </a:xfrm>
          </p:grpSpPr>
          <p:cxnSp>
            <p:nvCxnSpPr>
              <p:cNvPr id="50" name="Ευθεία γραμμή σύνδεσης 49"/>
              <p:cNvCxnSpPr>
                <a:stCxn id="42" idx="2"/>
              </p:cNvCxnSpPr>
              <p:nvPr/>
            </p:nvCxnSpPr>
            <p:spPr>
              <a:xfrm>
                <a:off x="3056391" y="2286164"/>
                <a:ext cx="954" cy="150432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ύγραμμο βέλος σύνδεσης 52"/>
              <p:cNvCxnSpPr/>
              <p:nvPr/>
            </p:nvCxnSpPr>
            <p:spPr>
              <a:xfrm flipH="1" flipV="1">
                <a:off x="1436478" y="3785118"/>
                <a:ext cx="1618021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" name="Ομάδα 56"/>
          <p:cNvGrpSpPr/>
          <p:nvPr/>
        </p:nvGrpSpPr>
        <p:grpSpPr>
          <a:xfrm>
            <a:off x="5868144" y="1895060"/>
            <a:ext cx="3132040" cy="1893859"/>
            <a:chOff x="1259632" y="1891259"/>
            <a:chExt cx="3132040" cy="1893859"/>
          </a:xfrm>
        </p:grpSpPr>
        <p:sp>
          <p:nvSpPr>
            <p:cNvPr id="58" name="Ορθογώνιο 57"/>
            <p:cNvSpPr/>
            <p:nvPr/>
          </p:nvSpPr>
          <p:spPr>
            <a:xfrm>
              <a:off x="1619672" y="1891259"/>
              <a:ext cx="2772000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59" name="Ομάδα 58"/>
            <p:cNvGrpSpPr/>
            <p:nvPr/>
          </p:nvGrpSpPr>
          <p:grpSpPr>
            <a:xfrm>
              <a:off x="1259632" y="2286164"/>
              <a:ext cx="1764000" cy="1498954"/>
              <a:chOff x="1259632" y="2286164"/>
              <a:chExt cx="1764000" cy="1498954"/>
            </a:xfrm>
          </p:grpSpPr>
          <p:cxnSp>
            <p:nvCxnSpPr>
              <p:cNvPr id="60" name="Ευθεία γραμμή σύνδεσης 59"/>
              <p:cNvCxnSpPr>
                <a:stCxn id="58" idx="2"/>
              </p:cNvCxnSpPr>
              <p:nvPr/>
            </p:nvCxnSpPr>
            <p:spPr>
              <a:xfrm>
                <a:off x="3005672" y="2286164"/>
                <a:ext cx="0" cy="1484266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Ευθύγραμμο βέλος σύνδεσης 60"/>
              <p:cNvCxnSpPr/>
              <p:nvPr/>
            </p:nvCxnSpPr>
            <p:spPr>
              <a:xfrm flipH="1" flipV="1">
                <a:off x="1259632" y="3785118"/>
                <a:ext cx="176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2" name="Ομάδα 61"/>
          <p:cNvGrpSpPr/>
          <p:nvPr/>
        </p:nvGrpSpPr>
        <p:grpSpPr>
          <a:xfrm>
            <a:off x="1854776" y="1120550"/>
            <a:ext cx="2224054" cy="4148000"/>
            <a:chOff x="1756806" y="1891259"/>
            <a:chExt cx="2224054" cy="4148000"/>
          </a:xfrm>
        </p:grpSpPr>
        <p:sp>
          <p:nvSpPr>
            <p:cNvPr id="63" name="Ορθογώνιο 62"/>
            <p:cNvSpPr/>
            <p:nvPr/>
          </p:nvSpPr>
          <p:spPr>
            <a:xfrm>
              <a:off x="1756806" y="1891259"/>
              <a:ext cx="2224054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4" name="Ομάδα 63"/>
            <p:cNvGrpSpPr/>
            <p:nvPr/>
          </p:nvGrpSpPr>
          <p:grpSpPr>
            <a:xfrm>
              <a:off x="2839674" y="2280911"/>
              <a:ext cx="504000" cy="3758348"/>
              <a:chOff x="2839674" y="2280911"/>
              <a:chExt cx="504000" cy="3758348"/>
            </a:xfrm>
          </p:grpSpPr>
          <p:cxnSp>
            <p:nvCxnSpPr>
              <p:cNvPr id="65" name="Ευθεία γραμμή σύνδεσης 64"/>
              <p:cNvCxnSpPr/>
              <p:nvPr/>
            </p:nvCxnSpPr>
            <p:spPr>
              <a:xfrm>
                <a:off x="3332788" y="2280911"/>
                <a:ext cx="2846" cy="374400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 flipH="1" flipV="1">
                <a:off x="2839674" y="6039259"/>
                <a:ext cx="50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Ομάδα 66"/>
          <p:cNvGrpSpPr/>
          <p:nvPr/>
        </p:nvGrpSpPr>
        <p:grpSpPr>
          <a:xfrm>
            <a:off x="6524410" y="1124744"/>
            <a:ext cx="2224054" cy="4169652"/>
            <a:chOff x="1756806" y="1891259"/>
            <a:chExt cx="2224054" cy="4169652"/>
          </a:xfrm>
        </p:grpSpPr>
        <p:sp>
          <p:nvSpPr>
            <p:cNvPr id="68" name="Ορθογώνιο 67"/>
            <p:cNvSpPr/>
            <p:nvPr/>
          </p:nvSpPr>
          <p:spPr>
            <a:xfrm>
              <a:off x="1756806" y="1891259"/>
              <a:ext cx="2224054" cy="39490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69" name="Ομάδα 68"/>
            <p:cNvGrpSpPr/>
            <p:nvPr/>
          </p:nvGrpSpPr>
          <p:grpSpPr>
            <a:xfrm>
              <a:off x="2540700" y="2280911"/>
              <a:ext cx="794934" cy="3780000"/>
              <a:chOff x="2540700" y="2280911"/>
              <a:chExt cx="794934" cy="3780000"/>
            </a:xfrm>
          </p:grpSpPr>
          <p:cxnSp>
            <p:nvCxnSpPr>
              <p:cNvPr id="70" name="Ευθεία γραμμή σύνδεσης 69"/>
              <p:cNvCxnSpPr/>
              <p:nvPr/>
            </p:nvCxnSpPr>
            <p:spPr>
              <a:xfrm>
                <a:off x="3332788" y="2280911"/>
                <a:ext cx="2846" cy="378000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Ευθύγραμμο βέλος σύνδεσης 70"/>
              <p:cNvCxnSpPr/>
              <p:nvPr/>
            </p:nvCxnSpPr>
            <p:spPr>
              <a:xfrm flipH="1" flipV="1">
                <a:off x="2540700" y="6050145"/>
                <a:ext cx="792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1937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Ευθεία γραμμή σύνδεσης 2"/>
          <p:cNvCxnSpPr/>
          <p:nvPr/>
        </p:nvCxnSpPr>
        <p:spPr>
          <a:xfrm>
            <a:off x="4553744" y="764704"/>
            <a:ext cx="0" cy="489600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Ευθεία γραμμή σύνδεσης 3"/>
          <p:cNvCxnSpPr/>
          <p:nvPr/>
        </p:nvCxnSpPr>
        <p:spPr>
          <a:xfrm flipV="1">
            <a:off x="107504" y="1052736"/>
            <a:ext cx="88569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47664" y="62068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9478" y="620688"/>
            <a:ext cx="369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Περιστροφική ή Στροφική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Ορθογώνιο 33"/>
              <p:cNvSpPr/>
              <p:nvPr/>
            </p:nvSpPr>
            <p:spPr>
              <a:xfrm>
                <a:off x="899592" y="1628800"/>
                <a:ext cx="3572901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𝑫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34" name="Ορθογώνιο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628800"/>
                <a:ext cx="3572901" cy="11835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179512" y="1340768"/>
                <a:ext cx="1623585" cy="461665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40768"/>
                <a:ext cx="162358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4806195" y="1340768"/>
                <a:ext cx="1619802" cy="461665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l-GR" sz="2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</a:t>
                </a:r>
                <a:r>
                  <a:rPr lang="el-GR" sz="2400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l-GR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𝜽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el-GR" sz="2400" dirty="0"/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6195" y="1340768"/>
                <a:ext cx="1619802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5639" t="-11842" b="-27632"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5508104" y="1628800"/>
                <a:ext cx="3543919" cy="11835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   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𝑫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∗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𝑰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1628800"/>
                <a:ext cx="3543919" cy="118352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4608004" y="2748662"/>
            <a:ext cx="4463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</a:t>
            </a:r>
            <a:r>
              <a: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Ροπής αδράνειας ως προς τον άξονα</a:t>
            </a:r>
          </a:p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περιστροφής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07504" y="2730692"/>
            <a:ext cx="44639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Μάζα ταλαντωτή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07504" y="3649953"/>
            <a:ext cx="44639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σταθερά επαναφοράς  </a:t>
            </a:r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φυσικά η γωνιακή συχνότητα </a:t>
            </a:r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προσδιορίζονται  από το 2ο Νόμο του Νεύτωνα της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μεταφορικής  κίνησης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644008" y="3657798"/>
            <a:ext cx="44639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σταθερά επαναφοράς  </a:t>
            </a:r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b="1" i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φυσικά η γωνιακή συχνότητα  </a:t>
            </a:r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προσδιορίζεται από το 2ο Νόμο του Νεύτωνα της στροφικής  κίνησης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Ομάδα 52"/>
          <p:cNvGrpSpPr/>
          <p:nvPr/>
        </p:nvGrpSpPr>
        <p:grpSpPr>
          <a:xfrm>
            <a:off x="107504" y="5124811"/>
            <a:ext cx="4264186" cy="400110"/>
            <a:chOff x="35496" y="3429000"/>
            <a:chExt cx="4264186" cy="400110"/>
          </a:xfrm>
        </p:grpSpPr>
        <p:sp>
          <p:nvSpPr>
            <p:cNvPr id="54" name="TextBox 53"/>
            <p:cNvSpPr txBox="1"/>
            <p:nvPr/>
          </p:nvSpPr>
          <p:spPr>
            <a:xfrm>
              <a:off x="35496" y="3452089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Εξίσωση Θέσης: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1756806" y="3429000"/>
                  <a:ext cx="254287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6806" y="3429000"/>
                  <a:ext cx="2542876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6" name="Ομάδα 55"/>
          <p:cNvGrpSpPr/>
          <p:nvPr/>
        </p:nvGrpSpPr>
        <p:grpSpPr>
          <a:xfrm>
            <a:off x="4672882" y="5115519"/>
            <a:ext cx="4386230" cy="400110"/>
            <a:chOff x="4600874" y="3419708"/>
            <a:chExt cx="4386230" cy="400110"/>
          </a:xfrm>
        </p:grpSpPr>
        <p:sp>
          <p:nvSpPr>
            <p:cNvPr id="57" name="TextBox 56"/>
            <p:cNvSpPr txBox="1"/>
            <p:nvPr/>
          </p:nvSpPr>
          <p:spPr>
            <a:xfrm>
              <a:off x="4600874" y="3419708"/>
              <a:ext cx="18722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Γωνία εκτροπής: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/>
                <p:cNvSpPr txBox="1"/>
                <p:nvPr/>
              </p:nvSpPr>
              <p:spPr>
                <a:xfrm>
                  <a:off x="6473082" y="3419708"/>
                  <a:ext cx="251402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8" name="TextBox 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3082" y="3419708"/>
                  <a:ext cx="2514022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6" name="TextBox 65"/>
          <p:cNvSpPr txBox="1"/>
          <p:nvPr/>
        </p:nvSpPr>
        <p:spPr>
          <a:xfrm>
            <a:off x="1281404" y="5877272"/>
            <a:ext cx="65527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φάσης  </a:t>
            </a:r>
            <a:r>
              <a: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el-GR" sz="2400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υπολογίζεται από τις αρχικές συνθήκες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Απλής Αρμονικής Κίνησης</a:t>
            </a:r>
            <a:endParaRPr lang="el-GR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35496" y="22852"/>
            <a:ext cx="9036496" cy="5760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Συνθήκη  Απλής  Αρμονικής  Κίνησης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67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8" grpId="0"/>
      <p:bldP spid="49" grpId="0"/>
      <p:bldP spid="50" grpId="0"/>
      <p:bldP spid="51" grpId="0"/>
      <p:bldP spid="52" grpId="0"/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Διαφορική  Εξίσωση  Απλής  Αρμονικής  Κίνησης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Ευθεία γραμμή σύνδεσης 6"/>
          <p:cNvCxnSpPr>
            <a:stCxn id="6" idx="2"/>
          </p:cNvCxnSpPr>
          <p:nvPr/>
        </p:nvCxnSpPr>
        <p:spPr>
          <a:xfrm>
            <a:off x="4553744" y="476672"/>
            <a:ext cx="0" cy="633603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εία γραμμή σύνδεσης 7"/>
          <p:cNvCxnSpPr/>
          <p:nvPr/>
        </p:nvCxnSpPr>
        <p:spPr>
          <a:xfrm flipV="1">
            <a:off x="107504" y="1052736"/>
            <a:ext cx="8856984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47664" y="62068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Γραμμική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79478" y="620688"/>
            <a:ext cx="369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Περιστροφική ή Στροφική</a:t>
            </a:r>
          </a:p>
        </p:txBody>
      </p:sp>
      <p:grpSp>
        <p:nvGrpSpPr>
          <p:cNvPr id="2" name="Ομάδα 1"/>
          <p:cNvGrpSpPr/>
          <p:nvPr/>
        </p:nvGrpSpPr>
        <p:grpSpPr>
          <a:xfrm>
            <a:off x="35496" y="1340768"/>
            <a:ext cx="3905403" cy="421882"/>
            <a:chOff x="35496" y="1340768"/>
            <a:chExt cx="3905403" cy="4218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2555776" y="1362540"/>
                  <a:ext cx="1385123" cy="40011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5776" y="1362540"/>
                  <a:ext cx="1385123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/>
            <p:cNvSpPr txBox="1"/>
            <p:nvPr/>
          </p:nvSpPr>
          <p:spPr>
            <a:xfrm>
              <a:off x="35496" y="1340768"/>
              <a:ext cx="2662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ταλάντωσης:</a:t>
              </a: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4644008" y="1371545"/>
            <a:ext cx="3902518" cy="408683"/>
            <a:chOff x="4644008" y="1371545"/>
            <a:chExt cx="3902518" cy="4086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7164288" y="1380118"/>
                  <a:ext cx="1382238" cy="40011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2000" b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</a:t>
                  </a:r>
                  <a:r>
                    <a:rPr lang="el-GR" sz="2000" b="1" dirty="0">
                      <a:solidFill>
                        <a:srgbClr val="FFFF00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𝑫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𝜽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</m:oMath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1380118"/>
                  <a:ext cx="138223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4405" t="-9091" b="-24242"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4644008" y="1371545"/>
              <a:ext cx="2662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ταλάντωσης:</a:t>
              </a:r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35496" y="1772816"/>
            <a:ext cx="4438429" cy="736420"/>
            <a:chOff x="35496" y="1772816"/>
            <a:chExt cx="4438429" cy="736420"/>
          </a:xfrm>
        </p:grpSpPr>
        <p:sp>
          <p:nvSpPr>
            <p:cNvPr id="15" name="TextBox 14"/>
            <p:cNvSpPr txBox="1"/>
            <p:nvPr/>
          </p:nvSpPr>
          <p:spPr>
            <a:xfrm>
              <a:off x="35496" y="1948770"/>
              <a:ext cx="23711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2000" b="1" baseline="30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ος</a:t>
              </a:r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Νόμος Νεύτωνα: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2267744" y="1772816"/>
                  <a:ext cx="2206181" cy="736420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𝒎𝒂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1772816"/>
                  <a:ext cx="2206181" cy="7364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4644008" y="1784197"/>
            <a:ext cx="4392488" cy="717761"/>
            <a:chOff x="4644008" y="1784197"/>
            <a:chExt cx="4392488" cy="717761"/>
          </a:xfrm>
        </p:grpSpPr>
        <p:sp>
          <p:nvSpPr>
            <p:cNvPr id="17" name="TextBox 16"/>
            <p:cNvSpPr txBox="1"/>
            <p:nvPr/>
          </p:nvSpPr>
          <p:spPr>
            <a:xfrm>
              <a:off x="4644008" y="1960151"/>
              <a:ext cx="23711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2000" b="1" baseline="30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ος</a:t>
              </a:r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Νόμος Νεύτωνα: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6971956" y="1784197"/>
                  <a:ext cx="2064540" cy="717761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71956" y="1784197"/>
                  <a:ext cx="2064540" cy="717761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Ομάδα 26"/>
          <p:cNvGrpSpPr/>
          <p:nvPr/>
        </p:nvGrpSpPr>
        <p:grpSpPr>
          <a:xfrm>
            <a:off x="2406658" y="2501958"/>
            <a:ext cx="2067267" cy="979757"/>
            <a:chOff x="2406658" y="2501958"/>
            <a:chExt cx="2067267" cy="979757"/>
          </a:xfrm>
        </p:grpSpPr>
        <p:grpSp>
          <p:nvGrpSpPr>
            <p:cNvPr id="4" name="Ομάδα 3"/>
            <p:cNvGrpSpPr/>
            <p:nvPr/>
          </p:nvGrpSpPr>
          <p:grpSpPr>
            <a:xfrm>
              <a:off x="2406658" y="2501958"/>
              <a:ext cx="2067267" cy="259278"/>
              <a:chOff x="2406658" y="2501958"/>
              <a:chExt cx="2067267" cy="259278"/>
            </a:xfrm>
          </p:grpSpPr>
          <p:cxnSp>
            <p:nvCxnSpPr>
              <p:cNvPr id="3" name="Ευθεία γραμμή σύνδεσης 2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Δεξιό βέλος 18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2603125" y="2763954"/>
                  <a:ext cx="1824859" cy="7177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𝑫𝒙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03125" y="2763954"/>
                  <a:ext cx="1824859" cy="71776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Ομάδα 27"/>
          <p:cNvGrpSpPr/>
          <p:nvPr/>
        </p:nvGrpSpPr>
        <p:grpSpPr>
          <a:xfrm>
            <a:off x="6969229" y="2503782"/>
            <a:ext cx="2067267" cy="975454"/>
            <a:chOff x="6969229" y="2503782"/>
            <a:chExt cx="2067267" cy="975454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6969229" y="2503782"/>
              <a:ext cx="2067267" cy="259278"/>
              <a:chOff x="2406658" y="2501958"/>
              <a:chExt cx="2067267" cy="259278"/>
            </a:xfrm>
          </p:grpSpPr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Δεξιό βέλος 21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7164288" y="2761475"/>
                  <a:ext cx="1825884" cy="7177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𝑰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sSup>
                          <m:sSup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64288" y="2761475"/>
                  <a:ext cx="1825884" cy="717761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35496" y="3529363"/>
            <a:ext cx="4443531" cy="1472067"/>
            <a:chOff x="35496" y="3529363"/>
            <a:chExt cx="4443531" cy="1472067"/>
          </a:xfrm>
        </p:grpSpPr>
        <p:grpSp>
          <p:nvGrpSpPr>
            <p:cNvPr id="32" name="Ομάδα 31"/>
            <p:cNvGrpSpPr/>
            <p:nvPr/>
          </p:nvGrpSpPr>
          <p:grpSpPr>
            <a:xfrm>
              <a:off x="2411760" y="3529363"/>
              <a:ext cx="2067267" cy="259278"/>
              <a:chOff x="2406658" y="2501958"/>
              <a:chExt cx="2067267" cy="259278"/>
            </a:xfrm>
          </p:grpSpPr>
          <p:cxnSp>
            <p:nvCxnSpPr>
              <p:cNvPr id="33" name="Ευθεία γραμμή σύνδεσης 32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Δεξιό βέλος 33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1475656" y="4221088"/>
                  <a:ext cx="2067617" cy="7803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num>
                          <m:den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200" dirty="0"/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4221088"/>
                  <a:ext cx="2067617" cy="78034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TextBox 39"/>
            <p:cNvSpPr txBox="1"/>
            <p:nvPr/>
          </p:nvSpPr>
          <p:spPr>
            <a:xfrm>
              <a:off x="35496" y="3717032"/>
              <a:ext cx="43924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Διαφορική Εξίσωση Απλής Αρμονικής Κίνησης:</a:t>
              </a:r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35496" y="5045114"/>
            <a:ext cx="3360472" cy="873388"/>
            <a:chOff x="35496" y="5045114"/>
            <a:chExt cx="3360472" cy="873388"/>
          </a:xfrm>
        </p:grpSpPr>
        <p:sp>
          <p:nvSpPr>
            <p:cNvPr id="41" name="TextBox 40"/>
            <p:cNvSpPr txBox="1"/>
            <p:nvPr/>
          </p:nvSpPr>
          <p:spPr>
            <a:xfrm>
              <a:off x="35496" y="5045114"/>
              <a:ext cx="33604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Λύση Διαφορικής Εξίσωσης: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4908" y="5487615"/>
                  <a:ext cx="3128933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08" y="5487615"/>
                  <a:ext cx="3128933" cy="430887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1690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Ομάδα 43"/>
          <p:cNvGrpSpPr/>
          <p:nvPr/>
        </p:nvGrpSpPr>
        <p:grpSpPr>
          <a:xfrm>
            <a:off x="35496" y="5877272"/>
            <a:ext cx="2079878" cy="1001684"/>
            <a:chOff x="35496" y="5877272"/>
            <a:chExt cx="2079878" cy="1001684"/>
          </a:xfrm>
        </p:grpSpPr>
        <p:sp>
          <p:nvSpPr>
            <p:cNvPr id="43" name="TextBox 42"/>
            <p:cNvSpPr txBox="1"/>
            <p:nvPr/>
          </p:nvSpPr>
          <p:spPr>
            <a:xfrm>
              <a:off x="35496" y="6197242"/>
              <a:ext cx="8707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Ορθογώνιο 44"/>
                <p:cNvSpPr/>
                <p:nvPr/>
              </p:nvSpPr>
              <p:spPr>
                <a:xfrm>
                  <a:off x="899592" y="5877272"/>
                  <a:ext cx="1215782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𝝎</m:t>
                        </m:r>
                        <m:r>
                          <a:rPr lang="el-GR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𝑫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5" name="Ορθογώνιο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592" y="5877272"/>
                  <a:ext cx="1215782" cy="1001684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Ομάδα 29"/>
          <p:cNvGrpSpPr/>
          <p:nvPr/>
        </p:nvGrpSpPr>
        <p:grpSpPr>
          <a:xfrm>
            <a:off x="4572000" y="3531187"/>
            <a:ext cx="4469598" cy="1493474"/>
            <a:chOff x="4572000" y="3531187"/>
            <a:chExt cx="4469598" cy="1493474"/>
          </a:xfrm>
        </p:grpSpPr>
        <p:grpSp>
          <p:nvGrpSpPr>
            <p:cNvPr id="35" name="Ομάδα 34"/>
            <p:cNvGrpSpPr/>
            <p:nvPr/>
          </p:nvGrpSpPr>
          <p:grpSpPr>
            <a:xfrm>
              <a:off x="6974331" y="3531187"/>
              <a:ext cx="2067267" cy="259278"/>
              <a:chOff x="2406658" y="2501958"/>
              <a:chExt cx="2067267" cy="259278"/>
            </a:xfrm>
          </p:grpSpPr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2406658" y="2501958"/>
                <a:ext cx="2067267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Δεξιό βέλος 36"/>
              <p:cNvSpPr/>
              <p:nvPr/>
            </p:nvSpPr>
            <p:spPr>
              <a:xfrm rot="5400000">
                <a:off x="3314291" y="254523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5833426" y="4181738"/>
                  <a:ext cx="2338974" cy="8429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num>
                          <m:den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𝑫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∗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𝑰</m:t>
                            </m:r>
                          </m:den>
                        </m:f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3426" y="4181738"/>
                  <a:ext cx="2338974" cy="842923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TextBox 45"/>
            <p:cNvSpPr txBox="1"/>
            <p:nvPr/>
          </p:nvSpPr>
          <p:spPr>
            <a:xfrm>
              <a:off x="4572000" y="3717032"/>
              <a:ext cx="439248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Διαφορική Εξίσωση Απλής Αρμονικής Κίνησης:</a:t>
              </a:r>
            </a:p>
          </p:txBody>
        </p:sp>
      </p:grpSp>
      <p:grpSp>
        <p:nvGrpSpPr>
          <p:cNvPr id="51" name="Ομάδα 50"/>
          <p:cNvGrpSpPr/>
          <p:nvPr/>
        </p:nvGrpSpPr>
        <p:grpSpPr>
          <a:xfrm>
            <a:off x="4644008" y="5045834"/>
            <a:ext cx="3360472" cy="873388"/>
            <a:chOff x="4644008" y="5045834"/>
            <a:chExt cx="3360472" cy="873388"/>
          </a:xfrm>
        </p:grpSpPr>
        <p:sp>
          <p:nvSpPr>
            <p:cNvPr id="47" name="TextBox 46"/>
            <p:cNvSpPr txBox="1"/>
            <p:nvPr/>
          </p:nvSpPr>
          <p:spPr>
            <a:xfrm>
              <a:off x="4644008" y="5045834"/>
              <a:ext cx="33604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Λύση Διαφορικής Εξίσωσης: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4693420" y="5488335"/>
                  <a:ext cx="3160994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)=</m:t>
                        </m:r>
                        <m:r>
                          <a:rPr lang="el-GR" sz="22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𝚯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3420" y="5488335"/>
                  <a:ext cx="3160994" cy="430887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1690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2" name="Ομάδα 51"/>
          <p:cNvGrpSpPr/>
          <p:nvPr/>
        </p:nvGrpSpPr>
        <p:grpSpPr>
          <a:xfrm>
            <a:off x="4644008" y="5877992"/>
            <a:ext cx="2135406" cy="1001684"/>
            <a:chOff x="4644008" y="5877992"/>
            <a:chExt cx="2135406" cy="1001684"/>
          </a:xfrm>
        </p:grpSpPr>
        <p:sp>
          <p:nvSpPr>
            <p:cNvPr id="49" name="TextBox 48"/>
            <p:cNvSpPr txBox="1"/>
            <p:nvPr/>
          </p:nvSpPr>
          <p:spPr>
            <a:xfrm>
              <a:off x="4644008" y="6197962"/>
              <a:ext cx="8707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5508104" y="5877992"/>
                  <a:ext cx="1271310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𝝎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𝑫</m:t>
                                    </m:r>
                                  </m:e>
                                  <m:sup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∗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8104" y="5877992"/>
                  <a:ext cx="1271310" cy="1001684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1078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Line 1049"/>
          <p:cNvSpPr>
            <a:spLocks noChangeShapeType="1"/>
          </p:cNvSpPr>
          <p:nvPr/>
        </p:nvSpPr>
        <p:spPr bwMode="auto">
          <a:xfrm>
            <a:off x="2782686" y="4221088"/>
            <a:ext cx="0" cy="540000"/>
          </a:xfrm>
          <a:prstGeom prst="line">
            <a:avLst/>
          </a:prstGeom>
          <a:noFill/>
          <a:ln w="28575">
            <a:solidFill>
              <a:srgbClr val="FAFD00"/>
            </a:solidFill>
            <a:prstDash val="sysDot"/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55" name="Line 1049"/>
          <p:cNvSpPr>
            <a:spLocks noChangeShapeType="1"/>
          </p:cNvSpPr>
          <p:nvPr/>
        </p:nvSpPr>
        <p:spPr bwMode="auto">
          <a:xfrm>
            <a:off x="1702566" y="3212976"/>
            <a:ext cx="0" cy="396000"/>
          </a:xfrm>
          <a:prstGeom prst="line">
            <a:avLst/>
          </a:prstGeom>
          <a:noFill/>
          <a:ln w="28575">
            <a:solidFill>
              <a:srgbClr val="FAFD00"/>
            </a:solidFill>
            <a:prstDash val="sysDot"/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Ελατηρίου – Μάζας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 Box 1059"/>
          <p:cNvSpPr txBox="1">
            <a:spLocks noChangeArrowheads="1"/>
          </p:cNvSpPr>
          <p:nvPr/>
        </p:nvSpPr>
        <p:spPr bwMode="auto">
          <a:xfrm>
            <a:off x="1979712" y="4941168"/>
            <a:ext cx="5327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x </a:t>
            </a:r>
            <a:r>
              <a:rPr kumimoji="0" lang="en-US" alt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= 0</a:t>
            </a:r>
            <a:endParaRPr kumimoji="0" lang="el-GR" altLang="el-GR" sz="18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91" name="Line 1049"/>
          <p:cNvSpPr>
            <a:spLocks noChangeShapeType="1"/>
          </p:cNvSpPr>
          <p:nvPr/>
        </p:nvSpPr>
        <p:spPr bwMode="auto">
          <a:xfrm>
            <a:off x="2206622" y="1556792"/>
            <a:ext cx="0" cy="3420000"/>
          </a:xfrm>
          <a:prstGeom prst="line">
            <a:avLst/>
          </a:prstGeom>
          <a:noFill/>
          <a:ln w="25400">
            <a:solidFill>
              <a:srgbClr val="FAFD00"/>
            </a:solidFill>
            <a:prstDash val="sysDot"/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1" i="1" u="none" strike="noStrike" kern="0" cap="none" spc="0" normalizeH="0" baseline="0" noProof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pSp>
        <p:nvGrpSpPr>
          <p:cNvPr id="92" name="Ομάδα 91"/>
          <p:cNvGrpSpPr/>
          <p:nvPr/>
        </p:nvGrpSpPr>
        <p:grpSpPr>
          <a:xfrm>
            <a:off x="287536" y="1690050"/>
            <a:ext cx="2997731" cy="3060000"/>
            <a:chOff x="287536" y="3140968"/>
            <a:chExt cx="2997731" cy="3060000"/>
          </a:xfrm>
        </p:grpSpPr>
        <p:sp>
          <p:nvSpPr>
            <p:cNvPr id="110" name="Line 1084"/>
            <p:cNvSpPr>
              <a:spLocks noChangeShapeType="1"/>
            </p:cNvSpPr>
            <p:nvPr/>
          </p:nvSpPr>
          <p:spPr bwMode="auto">
            <a:xfrm>
              <a:off x="367906" y="4908382"/>
              <a:ext cx="2916000" cy="0"/>
            </a:xfrm>
            <a:prstGeom prst="line">
              <a:avLst/>
            </a:prstGeom>
            <a:noFill/>
            <a:ln w="38100">
              <a:solidFill>
                <a:srgbClr val="FAFD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1" name="Line 1085"/>
            <p:cNvSpPr>
              <a:spLocks noChangeShapeType="1"/>
            </p:cNvSpPr>
            <p:nvPr/>
          </p:nvSpPr>
          <p:spPr bwMode="auto">
            <a:xfrm>
              <a:off x="358381" y="3922042"/>
              <a:ext cx="2916000" cy="0"/>
            </a:xfrm>
            <a:prstGeom prst="line">
              <a:avLst/>
            </a:prstGeom>
            <a:noFill/>
            <a:ln w="38100">
              <a:solidFill>
                <a:srgbClr val="FAFD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2" name="Line 1044"/>
            <p:cNvSpPr>
              <a:spLocks noChangeShapeType="1"/>
            </p:cNvSpPr>
            <p:nvPr/>
          </p:nvSpPr>
          <p:spPr bwMode="auto">
            <a:xfrm>
              <a:off x="369267" y="6071396"/>
              <a:ext cx="2916000" cy="0"/>
            </a:xfrm>
            <a:prstGeom prst="line">
              <a:avLst/>
            </a:prstGeom>
            <a:noFill/>
            <a:ln w="38100">
              <a:solidFill>
                <a:srgbClr val="FAFD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3" name="Rectangle 1072"/>
            <p:cNvSpPr>
              <a:spLocks noChangeArrowheads="1"/>
            </p:cNvSpPr>
            <p:nvPr/>
          </p:nvSpPr>
          <p:spPr bwMode="auto">
            <a:xfrm>
              <a:off x="287536" y="3140968"/>
              <a:ext cx="108000" cy="3060000"/>
            </a:xfrm>
            <a:prstGeom prst="rect">
              <a:avLst/>
            </a:prstGeom>
            <a:solidFill>
              <a:srgbClr val="FAFD00"/>
            </a:solidFill>
            <a:ln w="12700">
              <a:solidFill>
                <a:srgbClr val="FAFD00"/>
              </a:solidFill>
              <a:miter lim="800000"/>
              <a:headEnd/>
              <a:tailEnd/>
            </a:ln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94" name="Group 27"/>
          <p:cNvGrpSpPr>
            <a:grpSpLocks/>
          </p:cNvGrpSpPr>
          <p:nvPr/>
        </p:nvGrpSpPr>
        <p:grpSpPr bwMode="auto">
          <a:xfrm rot="5400000">
            <a:off x="935418" y="1398404"/>
            <a:ext cx="324000" cy="1547783"/>
            <a:chOff x="1360" y="12983"/>
            <a:chExt cx="398" cy="850"/>
          </a:xfrm>
        </p:grpSpPr>
        <p:grpSp>
          <p:nvGrpSpPr>
            <p:cNvPr id="98" name="Group 28"/>
            <p:cNvGrpSpPr>
              <a:grpSpLocks/>
            </p:cNvGrpSpPr>
            <p:nvPr/>
          </p:nvGrpSpPr>
          <p:grpSpPr bwMode="auto">
            <a:xfrm>
              <a:off x="1360" y="12983"/>
              <a:ext cx="398" cy="442"/>
              <a:chOff x="2256" y="6288"/>
              <a:chExt cx="958" cy="1238"/>
            </a:xfrm>
          </p:grpSpPr>
          <p:sp>
            <p:nvSpPr>
              <p:cNvPr id="105" name="Arc 29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6" name="Arc 30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7" name="Arc 31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8" name="Arc 32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9" name="Arc 33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99" name="Group 34"/>
            <p:cNvGrpSpPr>
              <a:grpSpLocks/>
            </p:cNvGrpSpPr>
            <p:nvPr/>
          </p:nvGrpSpPr>
          <p:grpSpPr bwMode="auto">
            <a:xfrm>
              <a:off x="1360" y="13391"/>
              <a:ext cx="398" cy="442"/>
              <a:chOff x="2256" y="6288"/>
              <a:chExt cx="958" cy="1238"/>
            </a:xfrm>
          </p:grpSpPr>
          <p:sp>
            <p:nvSpPr>
              <p:cNvPr id="100" name="Arc 35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1" name="Arc 36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2" name="Arc 37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3" name="Arc 38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04" name="Arc 39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95" name="Ομάδα 16"/>
          <p:cNvGrpSpPr>
            <a:grpSpLocks/>
          </p:cNvGrpSpPr>
          <p:nvPr/>
        </p:nvGrpSpPr>
        <p:grpSpPr bwMode="auto">
          <a:xfrm>
            <a:off x="1861692" y="1934466"/>
            <a:ext cx="599717" cy="504000"/>
            <a:chOff x="2063655" y="3400120"/>
            <a:chExt cx="599801" cy="503770"/>
          </a:xfrm>
        </p:grpSpPr>
        <p:cxnSp>
          <p:nvCxnSpPr>
            <p:cNvPr id="96" name="AutoShape 5"/>
            <p:cNvCxnSpPr>
              <a:cxnSpLocks noChangeShapeType="1"/>
            </p:cNvCxnSpPr>
            <p:nvPr/>
          </p:nvCxnSpPr>
          <p:spPr bwMode="auto">
            <a:xfrm rot="5400000">
              <a:off x="2153508" y="3551574"/>
              <a:ext cx="0" cy="179705"/>
            </a:xfrm>
            <a:prstGeom prst="straightConnector1">
              <a:avLst/>
            </a:prstGeom>
            <a:noFill/>
            <a:ln w="762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Oval 7"/>
            <p:cNvSpPr>
              <a:spLocks noChangeArrowheads="1"/>
            </p:cNvSpPr>
            <p:nvPr/>
          </p:nvSpPr>
          <p:spPr bwMode="auto">
            <a:xfrm>
              <a:off x="2159385" y="3400120"/>
              <a:ext cx="504071" cy="503770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upright="1"/>
            <a:lstStyle/>
            <a:p>
              <a:pPr>
                <a:defRPr/>
              </a:pPr>
              <a:endParaRPr lang="el-GR"/>
            </a:p>
          </p:txBody>
        </p:sp>
      </p:grpSp>
      <p:grpSp>
        <p:nvGrpSpPr>
          <p:cNvPr id="133" name="Ομάδα 91"/>
          <p:cNvGrpSpPr>
            <a:grpSpLocks/>
          </p:cNvGrpSpPr>
          <p:nvPr/>
        </p:nvGrpSpPr>
        <p:grpSpPr bwMode="auto">
          <a:xfrm>
            <a:off x="1353412" y="2924944"/>
            <a:ext cx="599806" cy="504000"/>
            <a:chOff x="2063655" y="3360738"/>
            <a:chExt cx="599330" cy="503770"/>
          </a:xfrm>
        </p:grpSpPr>
        <p:cxnSp>
          <p:nvCxnSpPr>
            <p:cNvPr id="147" name="AutoShape 5"/>
            <p:cNvCxnSpPr>
              <a:cxnSpLocks noChangeShapeType="1"/>
            </p:cNvCxnSpPr>
            <p:nvPr/>
          </p:nvCxnSpPr>
          <p:spPr bwMode="auto">
            <a:xfrm rot="5400000">
              <a:off x="2153508" y="3551574"/>
              <a:ext cx="0" cy="179705"/>
            </a:xfrm>
            <a:prstGeom prst="straightConnector1">
              <a:avLst/>
            </a:prstGeom>
            <a:noFill/>
            <a:ln w="762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8" name="Oval 7"/>
            <p:cNvSpPr>
              <a:spLocks noChangeArrowheads="1"/>
            </p:cNvSpPr>
            <p:nvPr/>
          </p:nvSpPr>
          <p:spPr bwMode="auto">
            <a:xfrm>
              <a:off x="2159385" y="3360738"/>
              <a:ext cx="503600" cy="503770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upright="1"/>
            <a:lstStyle/>
            <a:p>
              <a:pPr>
                <a:defRPr/>
              </a:pPr>
              <a:endParaRPr lang="el-GR"/>
            </a:p>
          </p:txBody>
        </p:sp>
      </p:grpSp>
      <p:grpSp>
        <p:nvGrpSpPr>
          <p:cNvPr id="134" name="Group 27"/>
          <p:cNvGrpSpPr>
            <a:grpSpLocks/>
          </p:cNvGrpSpPr>
          <p:nvPr/>
        </p:nvGrpSpPr>
        <p:grpSpPr bwMode="auto">
          <a:xfrm rot="5400000">
            <a:off x="683528" y="2684950"/>
            <a:ext cx="324000" cy="1044000"/>
            <a:chOff x="1360" y="12983"/>
            <a:chExt cx="398" cy="850"/>
          </a:xfrm>
        </p:grpSpPr>
        <p:grpSp>
          <p:nvGrpSpPr>
            <p:cNvPr id="135" name="Group 28"/>
            <p:cNvGrpSpPr>
              <a:grpSpLocks/>
            </p:cNvGrpSpPr>
            <p:nvPr/>
          </p:nvGrpSpPr>
          <p:grpSpPr bwMode="auto">
            <a:xfrm>
              <a:off x="1360" y="12983"/>
              <a:ext cx="398" cy="442"/>
              <a:chOff x="2256" y="6288"/>
              <a:chExt cx="958" cy="1238"/>
            </a:xfrm>
          </p:grpSpPr>
          <p:sp>
            <p:nvSpPr>
              <p:cNvPr id="142" name="Arc 29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3" name="Arc 30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4" name="Arc 31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5" name="Arc 32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6" name="Arc 33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136" name="Group 34"/>
            <p:cNvGrpSpPr>
              <a:grpSpLocks/>
            </p:cNvGrpSpPr>
            <p:nvPr/>
          </p:nvGrpSpPr>
          <p:grpSpPr bwMode="auto">
            <a:xfrm>
              <a:off x="1360" y="13391"/>
              <a:ext cx="398" cy="442"/>
              <a:chOff x="2256" y="6288"/>
              <a:chExt cx="958" cy="1238"/>
            </a:xfrm>
          </p:grpSpPr>
          <p:sp>
            <p:nvSpPr>
              <p:cNvPr id="137" name="Arc 35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8" name="Arc 36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39" name="Arc 37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0" name="Arc 38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141" name="Arc 39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17" name="Ομάδα 94"/>
          <p:cNvGrpSpPr>
            <a:grpSpLocks/>
          </p:cNvGrpSpPr>
          <p:nvPr/>
        </p:nvGrpSpPr>
        <p:grpSpPr bwMode="auto">
          <a:xfrm>
            <a:off x="2449254" y="4077072"/>
            <a:ext cx="599741" cy="504000"/>
            <a:chOff x="2063655" y="3422057"/>
            <a:chExt cx="599675" cy="505162"/>
          </a:xfrm>
        </p:grpSpPr>
        <p:cxnSp>
          <p:nvCxnSpPr>
            <p:cNvPr id="131" name="AutoShape 5"/>
            <p:cNvCxnSpPr>
              <a:cxnSpLocks noChangeShapeType="1"/>
            </p:cNvCxnSpPr>
            <p:nvPr/>
          </p:nvCxnSpPr>
          <p:spPr bwMode="auto">
            <a:xfrm rot="5400000">
              <a:off x="2153508" y="3584307"/>
              <a:ext cx="0" cy="179705"/>
            </a:xfrm>
            <a:prstGeom prst="straightConnector1">
              <a:avLst/>
            </a:prstGeom>
            <a:noFill/>
            <a:ln w="76200">
              <a:solidFill>
                <a:srgbClr val="FFC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2" name="Oval 7"/>
            <p:cNvSpPr>
              <a:spLocks noChangeArrowheads="1"/>
            </p:cNvSpPr>
            <p:nvPr/>
          </p:nvSpPr>
          <p:spPr bwMode="auto">
            <a:xfrm>
              <a:off x="2159385" y="3422057"/>
              <a:ext cx="503945" cy="505162"/>
            </a:xfrm>
            <a:prstGeom prst="ellipse">
              <a:avLst/>
            </a:prstGeom>
            <a:gradFill flip="none" rotWithShape="1">
              <a:gsLst>
                <a:gs pos="0">
                  <a:srgbClr val="FFC000">
                    <a:shade val="30000"/>
                    <a:satMod val="115000"/>
                  </a:srgbClr>
                </a:gs>
                <a:gs pos="50000">
                  <a:srgbClr val="FFC000">
                    <a:shade val="67500"/>
                    <a:satMod val="115000"/>
                  </a:srgbClr>
                </a:gs>
                <a:gs pos="100000">
                  <a:srgbClr val="FFC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upright="1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l-GR" sz="2400" b="1" i="1">
                <a:solidFill>
                  <a:srgbClr val="FAFD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8" name="Group 27"/>
          <p:cNvGrpSpPr>
            <a:grpSpLocks/>
          </p:cNvGrpSpPr>
          <p:nvPr/>
        </p:nvGrpSpPr>
        <p:grpSpPr bwMode="auto">
          <a:xfrm rot="5400000">
            <a:off x="1230888" y="3246229"/>
            <a:ext cx="324000" cy="2160237"/>
            <a:chOff x="1360" y="12983"/>
            <a:chExt cx="398" cy="850"/>
          </a:xfrm>
        </p:grpSpPr>
        <p:grpSp>
          <p:nvGrpSpPr>
            <p:cNvPr id="119" name="Group 28"/>
            <p:cNvGrpSpPr>
              <a:grpSpLocks/>
            </p:cNvGrpSpPr>
            <p:nvPr/>
          </p:nvGrpSpPr>
          <p:grpSpPr bwMode="auto">
            <a:xfrm>
              <a:off x="1360" y="12983"/>
              <a:ext cx="398" cy="442"/>
              <a:chOff x="2256" y="6288"/>
              <a:chExt cx="958" cy="1238"/>
            </a:xfrm>
          </p:grpSpPr>
          <p:sp>
            <p:nvSpPr>
              <p:cNvPr id="126" name="Arc 29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" name="Arc 30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" name="Arc 31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" name="Arc 32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" name="Arc 33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20" name="Group 34"/>
            <p:cNvGrpSpPr>
              <a:grpSpLocks/>
            </p:cNvGrpSpPr>
            <p:nvPr/>
          </p:nvGrpSpPr>
          <p:grpSpPr bwMode="auto">
            <a:xfrm>
              <a:off x="1360" y="13391"/>
              <a:ext cx="398" cy="442"/>
              <a:chOff x="2256" y="6288"/>
              <a:chExt cx="958" cy="1238"/>
            </a:xfrm>
          </p:grpSpPr>
          <p:sp>
            <p:nvSpPr>
              <p:cNvPr id="121" name="Arc 35"/>
              <p:cNvSpPr>
                <a:spLocks/>
              </p:cNvSpPr>
              <p:nvPr/>
            </p:nvSpPr>
            <p:spPr bwMode="auto">
              <a:xfrm>
                <a:off x="2256" y="6288"/>
                <a:ext cx="937" cy="327"/>
              </a:xfrm>
              <a:custGeom>
                <a:avLst/>
                <a:gdLst>
                  <a:gd name="T0" fmla="*/ 23 w 37467"/>
                  <a:gd name="T1" fmla="*/ 2 h 43200"/>
                  <a:gd name="T2" fmla="*/ 21 w 37467"/>
                  <a:gd name="T3" fmla="*/ 0 h 43200"/>
                  <a:gd name="T4" fmla="*/ 14 w 37467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467" h="43200" fill="none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</a:path>
                  <a:path w="37467" h="43200" stroke="0" extrusionOk="0">
                    <a:moveTo>
                      <a:pt x="37466" y="36255"/>
                    </a:moveTo>
                    <a:cubicBezTo>
                      <a:pt x="33378" y="40682"/>
                      <a:pt x="27626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6187" y="-1"/>
                      <a:pt x="30655" y="1460"/>
                      <a:pt x="34357" y="4170"/>
                    </a:cubicBezTo>
                    <a:lnTo>
                      <a:pt x="21600" y="21600"/>
                    </a:lnTo>
                    <a:lnTo>
                      <a:pt x="37466" y="36255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" name="Arc 36"/>
              <p:cNvSpPr>
                <a:spLocks/>
              </p:cNvSpPr>
              <p:nvPr/>
            </p:nvSpPr>
            <p:spPr bwMode="auto">
              <a:xfrm>
                <a:off x="2258" y="6515"/>
                <a:ext cx="934" cy="327"/>
              </a:xfrm>
              <a:custGeom>
                <a:avLst/>
                <a:gdLst>
                  <a:gd name="T0" fmla="*/ 23 w 37381"/>
                  <a:gd name="T1" fmla="*/ 2 h 43200"/>
                  <a:gd name="T2" fmla="*/ 23 w 37381"/>
                  <a:gd name="T3" fmla="*/ 0 h 43200"/>
                  <a:gd name="T4" fmla="*/ 13 w 37381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381" h="43200" fill="none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</a:path>
                  <a:path w="37381" h="43200" stroke="0" extrusionOk="0">
                    <a:moveTo>
                      <a:pt x="36983" y="36763"/>
                    </a:moveTo>
                    <a:cubicBezTo>
                      <a:pt x="32923" y="40881"/>
                      <a:pt x="27382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582" y="-1"/>
                      <a:pt x="33296" y="2480"/>
                      <a:pt x="37381" y="6851"/>
                    </a:cubicBezTo>
                    <a:lnTo>
                      <a:pt x="21600" y="21600"/>
                    </a:lnTo>
                    <a:lnTo>
                      <a:pt x="36983" y="36763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" name="Arc 37"/>
              <p:cNvSpPr>
                <a:spLocks/>
              </p:cNvSpPr>
              <p:nvPr/>
            </p:nvSpPr>
            <p:spPr bwMode="auto">
              <a:xfrm>
                <a:off x="2258" y="7199"/>
                <a:ext cx="941" cy="327"/>
              </a:xfrm>
              <a:custGeom>
                <a:avLst/>
                <a:gdLst>
                  <a:gd name="T0" fmla="*/ 23 w 37664"/>
                  <a:gd name="T1" fmla="*/ 2 h 43200"/>
                  <a:gd name="T2" fmla="*/ 24 w 37664"/>
                  <a:gd name="T3" fmla="*/ 0 h 43200"/>
                  <a:gd name="T4" fmla="*/ 13 w 37664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7664" h="43200" fill="none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</a:path>
                  <a:path w="37664" h="43200" stroke="0" extrusionOk="0">
                    <a:moveTo>
                      <a:pt x="37100" y="36642"/>
                    </a:moveTo>
                    <a:cubicBezTo>
                      <a:pt x="33032" y="40834"/>
                      <a:pt x="2744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727" y="-1"/>
                      <a:pt x="33567" y="2602"/>
                      <a:pt x="37663" y="7160"/>
                    </a:cubicBezTo>
                    <a:lnTo>
                      <a:pt x="21600" y="21600"/>
                    </a:lnTo>
                    <a:lnTo>
                      <a:pt x="37100" y="36642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" name="Arc 38"/>
              <p:cNvSpPr>
                <a:spLocks/>
              </p:cNvSpPr>
              <p:nvPr/>
            </p:nvSpPr>
            <p:spPr bwMode="auto">
              <a:xfrm>
                <a:off x="2258" y="6743"/>
                <a:ext cx="950" cy="327"/>
              </a:xfrm>
              <a:custGeom>
                <a:avLst/>
                <a:gdLst>
                  <a:gd name="T0" fmla="*/ 24 w 38026"/>
                  <a:gd name="T1" fmla="*/ 2 h 43200"/>
                  <a:gd name="T2" fmla="*/ 23 w 38026"/>
                  <a:gd name="T3" fmla="*/ 0 h 43200"/>
                  <a:gd name="T4" fmla="*/ 13 w 38026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026" h="43200" fill="none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</a:path>
                  <a:path w="38026" h="43200" stroke="0" extrusionOk="0">
                    <a:moveTo>
                      <a:pt x="38026" y="35626"/>
                    </a:moveTo>
                    <a:cubicBezTo>
                      <a:pt x="33922" y="40432"/>
                      <a:pt x="27919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7191" y="-1"/>
                      <a:pt x="32565" y="2168"/>
                      <a:pt x="36591" y="6049"/>
                    </a:cubicBezTo>
                    <a:lnTo>
                      <a:pt x="21600" y="21600"/>
                    </a:lnTo>
                    <a:lnTo>
                      <a:pt x="38026" y="35626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" name="Arc 39"/>
              <p:cNvSpPr>
                <a:spLocks/>
              </p:cNvSpPr>
              <p:nvPr/>
            </p:nvSpPr>
            <p:spPr bwMode="auto">
              <a:xfrm>
                <a:off x="2259" y="6972"/>
                <a:ext cx="955" cy="327"/>
              </a:xfrm>
              <a:custGeom>
                <a:avLst/>
                <a:gdLst>
                  <a:gd name="T0" fmla="*/ 23 w 38229"/>
                  <a:gd name="T1" fmla="*/ 2 h 43200"/>
                  <a:gd name="T2" fmla="*/ 24 w 38229"/>
                  <a:gd name="T3" fmla="*/ 0 h 43200"/>
                  <a:gd name="T4" fmla="*/ 13 w 38229"/>
                  <a:gd name="T5" fmla="*/ 1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8229" h="43200" fill="none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</a:path>
                  <a:path w="38229" h="43200" stroke="0" extrusionOk="0">
                    <a:moveTo>
                      <a:pt x="37178" y="36561"/>
                    </a:moveTo>
                    <a:cubicBezTo>
                      <a:pt x="33105" y="40802"/>
                      <a:pt x="27480" y="43199"/>
                      <a:pt x="21600" y="43200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28029" y="-1"/>
                      <a:pt x="34125" y="2864"/>
                      <a:pt x="38228" y="7814"/>
                    </a:cubicBezTo>
                    <a:lnTo>
                      <a:pt x="21600" y="21600"/>
                    </a:lnTo>
                    <a:lnTo>
                      <a:pt x="37178" y="36561"/>
                    </a:lnTo>
                    <a:close/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49" name="Line 1132"/>
          <p:cNvSpPr>
            <a:spLocks noChangeShapeType="1"/>
          </p:cNvSpPr>
          <p:nvPr/>
        </p:nvSpPr>
        <p:spPr bwMode="auto">
          <a:xfrm flipH="1">
            <a:off x="2014117" y="4329072"/>
            <a:ext cx="757237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l-GR" sz="2400" b="1" i="1">
              <a:solidFill>
                <a:srgbClr val="FAFD00"/>
              </a:solidFill>
              <a:latin typeface="Times New Roman" pitchFamily="18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2349253" y="3058202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&gt;0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195736" y="374897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b="1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l-GR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&lt;0</a:t>
            </a:r>
          </a:p>
        </p:txBody>
      </p:sp>
      <p:sp>
        <p:nvSpPr>
          <p:cNvPr id="152" name="Line 1054"/>
          <p:cNvSpPr>
            <a:spLocks noChangeShapeType="1"/>
          </p:cNvSpPr>
          <p:nvPr/>
        </p:nvSpPr>
        <p:spPr bwMode="auto">
          <a:xfrm>
            <a:off x="1740700" y="3207457"/>
            <a:ext cx="684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cxnSp>
        <p:nvCxnSpPr>
          <p:cNvPr id="158" name="Ευθύγραμμο βέλος σύνδεσης 157"/>
          <p:cNvCxnSpPr/>
          <p:nvPr/>
        </p:nvCxnSpPr>
        <p:spPr>
          <a:xfrm flipH="1">
            <a:off x="1691680" y="3608976"/>
            <a:ext cx="540000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 Box 1059"/>
          <p:cNvSpPr txBox="1">
            <a:spLocks noChangeArrowheads="1"/>
          </p:cNvSpPr>
          <p:nvPr/>
        </p:nvSpPr>
        <p:spPr bwMode="auto">
          <a:xfrm>
            <a:off x="1662972" y="3645024"/>
            <a:ext cx="5327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l-GR" alt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&lt;</a:t>
            </a:r>
            <a:r>
              <a:rPr kumimoji="0" lang="en-US" alt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0</a:t>
            </a:r>
            <a:endParaRPr kumimoji="0" lang="el-GR" altLang="el-GR" sz="18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cxnSp>
        <p:nvCxnSpPr>
          <p:cNvPr id="162" name="Ευθύγραμμο βέλος σύνδεσης 161"/>
          <p:cNvCxnSpPr/>
          <p:nvPr/>
        </p:nvCxnSpPr>
        <p:spPr>
          <a:xfrm>
            <a:off x="2227218" y="4753608"/>
            <a:ext cx="576000" cy="0"/>
          </a:xfrm>
          <a:prstGeom prst="straightConnector1">
            <a:avLst/>
          </a:prstGeom>
          <a:ln w="28575">
            <a:solidFill>
              <a:srgbClr val="FFC000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 Box 1059"/>
          <p:cNvSpPr txBox="1">
            <a:spLocks noChangeArrowheads="1"/>
          </p:cNvSpPr>
          <p:nvPr/>
        </p:nvSpPr>
        <p:spPr bwMode="auto">
          <a:xfrm>
            <a:off x="2671084" y="4797152"/>
            <a:ext cx="5327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1800" b="1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x</a:t>
            </a:r>
            <a:r>
              <a:rPr kumimoji="0" lang="el-GR" alt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&gt;</a:t>
            </a:r>
            <a:r>
              <a:rPr kumimoji="0" lang="en-US" altLang="el-GR" sz="1800" b="1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itchFamily="18" charset="0"/>
              </a:rPr>
              <a:t>0</a:t>
            </a:r>
            <a:endParaRPr kumimoji="0" lang="el-GR" altLang="el-GR" sz="1800" b="1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65" name="Text Box 1059"/>
          <p:cNvSpPr txBox="1">
            <a:spLocks noChangeArrowheads="1"/>
          </p:cNvSpPr>
          <p:nvPr/>
        </p:nvSpPr>
        <p:spPr bwMode="auto">
          <a:xfrm>
            <a:off x="1065258" y="1645031"/>
            <a:ext cx="26638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l-GR" sz="2000" b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k</a:t>
            </a:r>
            <a:endParaRPr kumimoji="0" lang="el-GR" altLang="el-GR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/>
              <p:cNvSpPr txBox="1"/>
              <p:nvPr/>
            </p:nvSpPr>
            <p:spPr>
              <a:xfrm>
                <a:off x="4576298" y="2766555"/>
                <a:ext cx="1702069" cy="4947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</m:t>
                          </m:r>
                        </m:sub>
                      </m:sSub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𝒌𝒙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167" name="TextBox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6298" y="2766555"/>
                <a:ext cx="1702069" cy="494751"/>
              </a:xfrm>
              <a:prstGeom prst="rect">
                <a:avLst/>
              </a:prstGeom>
              <a:blipFill rotWithShape="1">
                <a:blip r:embed="rId2"/>
                <a:stretch>
                  <a:fillRect b="-74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TextBox 167"/>
              <p:cNvSpPr txBox="1"/>
              <p:nvPr/>
            </p:nvSpPr>
            <p:spPr>
              <a:xfrm>
                <a:off x="4553702" y="3327375"/>
                <a:ext cx="3400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8" name="TextBox 1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3702" y="3327375"/>
                <a:ext cx="3400803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Ορθογώνιο 168"/>
              <p:cNvSpPr/>
              <p:nvPr/>
            </p:nvSpPr>
            <p:spPr>
              <a:xfrm>
                <a:off x="4613825" y="3867476"/>
                <a:ext cx="1215782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69" name="Ορθογώνιο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825" y="3867476"/>
                <a:ext cx="1215782" cy="10016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9" name="Rectangle 2"/>
          <p:cNvSpPr>
            <a:spLocks noChangeArrowheads="1"/>
          </p:cNvSpPr>
          <p:nvPr/>
        </p:nvSpPr>
        <p:spPr bwMode="auto">
          <a:xfrm>
            <a:off x="35496" y="980728"/>
            <a:ext cx="3528392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Οριζόντιο</a:t>
            </a:r>
            <a:endParaRPr lang="en-US" sz="24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13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77900" y="332656"/>
            <a:ext cx="7162800" cy="69850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4000" b="1" i="0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ΑΠΛΗ ΑΡΜΟΝΙΚΗ ΚΙΝΗΣΗ</a:t>
            </a:r>
            <a:endParaRPr lang="en-US" sz="4000" b="1" i="0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1041400" y="1052736"/>
            <a:ext cx="7162800" cy="792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Ορισμοί</a:t>
            </a:r>
            <a:endParaRPr lang="en-US" sz="3000" b="1" i="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35496" y="1772816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5496" y="2420888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Εξισώσεις Κίνησης Αρμονικού Ταλαντωτή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5496" y="3789040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5496" y="4437112"/>
            <a:ext cx="9036496" cy="15841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Ελατήριο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Εκκρεμές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Στροφικό Εκκρεμές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Πλωτήρας</a:t>
            </a:r>
            <a:endParaRPr lang="en-US" sz="3000" b="1" i="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5496" y="6110808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Αρμονικού Ταλαντωτή</a:t>
            </a:r>
            <a:endParaRPr lang="en-US" sz="30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5496" y="3068960"/>
            <a:ext cx="9036496" cy="7025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Συνθήκη Απλής Αρμονικής Κίνησης</a:t>
            </a:r>
            <a:endParaRPr lang="en-US" sz="3000" b="1" i="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269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Σύστημα Ελατηρίου – Μάζας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2"/>
          <p:cNvSpPr>
            <a:spLocks noChangeArrowheads="1"/>
          </p:cNvSpPr>
          <p:nvPr/>
        </p:nvSpPr>
        <p:spPr bwMode="auto">
          <a:xfrm>
            <a:off x="84841" y="836712"/>
            <a:ext cx="3046999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Κατακόρυφο</a:t>
            </a:r>
            <a:endParaRPr lang="en-US" sz="24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18278" y="6165304"/>
                <a:ext cx="2242730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𝐬𝐩𝟏</m:t>
                          </m:r>
                        </m:sub>
                      </m:sSub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78" y="6165304"/>
                <a:ext cx="2242730" cy="394210"/>
              </a:xfrm>
              <a:prstGeom prst="rect">
                <a:avLst/>
              </a:prstGeom>
              <a:blipFill rotWithShape="1"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6" name="Ομάδα 95"/>
          <p:cNvGrpSpPr/>
          <p:nvPr/>
        </p:nvGrpSpPr>
        <p:grpSpPr>
          <a:xfrm>
            <a:off x="179512" y="5805264"/>
            <a:ext cx="5112568" cy="757249"/>
            <a:chOff x="5553126" y="2109703"/>
            <a:chExt cx="5112568" cy="7572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8080627" y="2316435"/>
                  <a:ext cx="25850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0627" y="2316435"/>
                  <a:ext cx="258506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1" name="Ομάδα 50"/>
            <p:cNvGrpSpPr/>
            <p:nvPr/>
          </p:nvGrpSpPr>
          <p:grpSpPr>
            <a:xfrm>
              <a:off x="5553126" y="2109703"/>
              <a:ext cx="2503417" cy="757249"/>
              <a:chOff x="5985174" y="4990023"/>
              <a:chExt cx="2503417" cy="757249"/>
            </a:xfrm>
          </p:grpSpPr>
          <p:sp>
            <p:nvSpPr>
              <p:cNvPr id="52" name="Ορθογώνιο 51"/>
              <p:cNvSpPr/>
              <p:nvPr/>
            </p:nvSpPr>
            <p:spPr>
              <a:xfrm>
                <a:off x="5985174" y="4990023"/>
                <a:ext cx="2242730" cy="757249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3" name="Δεξιό βέλος 52"/>
              <p:cNvSpPr/>
              <p:nvPr/>
            </p:nvSpPr>
            <p:spPr>
              <a:xfrm>
                <a:off x="8236591" y="5282409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79" name="TextBox 78"/>
          <p:cNvSpPr txBox="1"/>
          <p:nvPr/>
        </p:nvSpPr>
        <p:spPr>
          <a:xfrm>
            <a:off x="5880135" y="2132856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l-GR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1" name="Ομάδα 130"/>
          <p:cNvGrpSpPr/>
          <p:nvPr/>
        </p:nvGrpSpPr>
        <p:grpSpPr>
          <a:xfrm>
            <a:off x="5789699" y="3068960"/>
            <a:ext cx="2769373" cy="729372"/>
            <a:chOff x="5789699" y="3305644"/>
            <a:chExt cx="2769373" cy="729372"/>
          </a:xfrm>
        </p:grpSpPr>
        <p:sp>
          <p:nvSpPr>
            <p:cNvPr id="82" name="TextBox 81"/>
            <p:cNvSpPr txBox="1"/>
            <p:nvPr/>
          </p:nvSpPr>
          <p:spPr>
            <a:xfrm>
              <a:off x="5789699" y="3305644"/>
              <a:ext cx="25267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Νέα δύναμη ελατηρίου: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5796136" y="3640806"/>
                  <a:ext cx="2762936" cy="3942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𝐬𝐩𝟐</m:t>
                            </m:r>
                          </m:sub>
                        </m:sSub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𝑳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6136" y="3640806"/>
                  <a:ext cx="2762936" cy="3942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5" name="TextBox 84"/>
          <p:cNvSpPr txBox="1"/>
          <p:nvPr/>
        </p:nvSpPr>
        <p:spPr>
          <a:xfrm>
            <a:off x="5075208" y="4365104"/>
            <a:ext cx="3961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Συνισταμένη δύναμη πάνω στο σώμα: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580112" y="4725144"/>
                <a:ext cx="2266903" cy="3942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m:rPr>
                          <m:nor/>
                        </m:rP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m:rPr>
                          <m:nor/>
                        </m:rPr>
                        <a:rPr lang="el-GR" b="1" dirty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4725144"/>
                <a:ext cx="2266903" cy="394210"/>
              </a:xfrm>
              <a:prstGeom prst="rect">
                <a:avLst/>
              </a:prstGeom>
              <a:blipFill rotWithShape="1">
                <a:blip r:embed="rId5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2915816" y="5661248"/>
                <a:ext cx="32863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l-GR" b="1" i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𝒌</m:t>
                    </m:r>
                    <m:r>
                      <a:rPr lang="el-GR" b="1">
                        <a:solidFill>
                          <a:srgbClr val="FFFF00"/>
                        </a:solidFill>
                        <a:latin typeface="Cambria Math"/>
                      </a:rPr>
                      <m:t>𝚫</m:t>
                    </m:r>
                    <m:r>
                      <a:rPr lang="en-US" b="1">
                        <a:solidFill>
                          <a:srgbClr val="FFFF00"/>
                        </a:solidFill>
                        <a:latin typeface="Cambria Math"/>
                      </a:rPr>
                      <m:t>𝐲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𝒌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𝑳</m:t>
                        </m:r>
                      </m:e>
                      <m: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𝒎𝒈</m:t>
                    </m:r>
                  </m:oMath>
                </a14:m>
                <a:r>
                  <a:rPr lang="el-GR" b="1" dirty="0">
                    <a:solidFill>
                      <a:srgbClr val="FFFF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5661248"/>
                <a:ext cx="3286349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/>
          <p:cNvSpPr txBox="1"/>
          <p:nvPr/>
        </p:nvSpPr>
        <p:spPr>
          <a:xfrm>
            <a:off x="5880135" y="2564904"/>
            <a:ext cx="1348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b="1" baseline="-25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Δ</a:t>
            </a:r>
            <a:r>
              <a:rPr lang="en-US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l-GR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6" name="Ομάδα 105"/>
          <p:cNvGrpSpPr/>
          <p:nvPr/>
        </p:nvGrpSpPr>
        <p:grpSpPr>
          <a:xfrm>
            <a:off x="5898972" y="2564904"/>
            <a:ext cx="1348511" cy="930818"/>
            <a:chOff x="5898972" y="2884438"/>
            <a:chExt cx="1348511" cy="930818"/>
          </a:xfrm>
        </p:grpSpPr>
        <p:sp>
          <p:nvSpPr>
            <p:cNvPr id="90" name="Ορθογώνιο 89"/>
            <p:cNvSpPr/>
            <p:nvPr/>
          </p:nvSpPr>
          <p:spPr>
            <a:xfrm>
              <a:off x="5898972" y="2884438"/>
              <a:ext cx="1348511" cy="390818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92" name="Ευθύγραμμο βέλος σύνδεσης 91"/>
            <p:cNvCxnSpPr>
              <a:stCxn id="90" idx="2"/>
            </p:cNvCxnSpPr>
            <p:nvPr/>
          </p:nvCxnSpPr>
          <p:spPr>
            <a:xfrm>
              <a:off x="6573228" y="3275256"/>
              <a:ext cx="501465" cy="540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Ομάδα 109"/>
          <p:cNvGrpSpPr/>
          <p:nvPr/>
        </p:nvGrpSpPr>
        <p:grpSpPr>
          <a:xfrm>
            <a:off x="251864" y="1228690"/>
            <a:ext cx="3888088" cy="1292670"/>
            <a:chOff x="251864" y="1372706"/>
            <a:chExt cx="3888088" cy="1292670"/>
          </a:xfrm>
        </p:grpSpPr>
        <p:sp>
          <p:nvSpPr>
            <p:cNvPr id="36" name="TextBox 35"/>
            <p:cNvSpPr txBox="1"/>
            <p:nvPr/>
          </p:nvSpPr>
          <p:spPr>
            <a:xfrm>
              <a:off x="3439119" y="1372706"/>
              <a:ext cx="70083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 = </a:t>
              </a:r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1" name="Ομάδα 90"/>
            <p:cNvGrpSpPr/>
            <p:nvPr/>
          </p:nvGrpSpPr>
          <p:grpSpPr>
            <a:xfrm>
              <a:off x="251864" y="1520800"/>
              <a:ext cx="3096000" cy="1116112"/>
              <a:chOff x="288176" y="1520800"/>
              <a:chExt cx="3096000" cy="1116112"/>
            </a:xfrm>
          </p:grpSpPr>
          <p:grpSp>
            <p:nvGrpSpPr>
              <p:cNvPr id="17" name="Group 27"/>
              <p:cNvGrpSpPr>
                <a:grpSpLocks/>
              </p:cNvGrpSpPr>
              <p:nvPr/>
            </p:nvGrpSpPr>
            <p:grpSpPr bwMode="auto">
              <a:xfrm>
                <a:off x="336600" y="1592912"/>
                <a:ext cx="324000" cy="1044000"/>
                <a:chOff x="1360" y="12983"/>
                <a:chExt cx="398" cy="850"/>
              </a:xfrm>
            </p:grpSpPr>
            <p:grpSp>
              <p:nvGrpSpPr>
                <p:cNvPr id="18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25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6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7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8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9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19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20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1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2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3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sp>
            <p:nvSpPr>
              <p:cNvPr id="30" name="Rectangle 1072"/>
              <p:cNvSpPr>
                <a:spLocks noChangeArrowheads="1"/>
              </p:cNvSpPr>
              <p:nvPr/>
            </p:nvSpPr>
            <p:spPr bwMode="auto">
              <a:xfrm rot="5400000">
                <a:off x="1782176" y="26800"/>
                <a:ext cx="108000" cy="309600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16226" y="1988840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&lt;0</a:t>
              </a:r>
              <a:endParaRPr lang="el-G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Line 1049"/>
            <p:cNvSpPr>
              <a:spLocks noChangeShapeType="1"/>
            </p:cNvSpPr>
            <p:nvPr/>
          </p:nvSpPr>
          <p:spPr bwMode="auto">
            <a:xfrm rot="10800000">
              <a:off x="757041" y="1585376"/>
              <a:ext cx="0" cy="1080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solid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121" name="Ομάδα 120"/>
          <p:cNvGrpSpPr/>
          <p:nvPr/>
        </p:nvGrpSpPr>
        <p:grpSpPr>
          <a:xfrm>
            <a:off x="107924" y="5445224"/>
            <a:ext cx="2303836" cy="754250"/>
            <a:chOff x="107924" y="5445224"/>
            <a:chExt cx="2303836" cy="754250"/>
          </a:xfrm>
        </p:grpSpPr>
        <p:sp>
          <p:nvSpPr>
            <p:cNvPr id="45" name="TextBox 44"/>
            <p:cNvSpPr txBox="1"/>
            <p:nvPr/>
          </p:nvSpPr>
          <p:spPr>
            <a:xfrm>
              <a:off x="107924" y="5445224"/>
              <a:ext cx="23038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ισορροπίας: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209896" y="5805264"/>
                  <a:ext cx="1763560" cy="3942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896" y="5805264"/>
                  <a:ext cx="1763560" cy="3942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0" name="Ομάδα 119"/>
          <p:cNvGrpSpPr/>
          <p:nvPr/>
        </p:nvGrpSpPr>
        <p:grpSpPr>
          <a:xfrm>
            <a:off x="84841" y="1412776"/>
            <a:ext cx="2664296" cy="3897724"/>
            <a:chOff x="84841" y="1412776"/>
            <a:chExt cx="2664296" cy="3897724"/>
          </a:xfrm>
        </p:grpSpPr>
        <p:sp>
          <p:nvSpPr>
            <p:cNvPr id="50" name="TextBox 49"/>
            <p:cNvSpPr txBox="1"/>
            <p:nvPr/>
          </p:nvSpPr>
          <p:spPr>
            <a:xfrm>
              <a:off x="84841" y="4653136"/>
              <a:ext cx="26642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Αναρτούμε στο ελατήριο μάζα </a:t>
              </a:r>
              <a:r>
                <a:rPr lang="en-US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951220" y="4941168"/>
              <a:ext cx="13484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&lt;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l-GR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9" name="Ομάδα 118"/>
            <p:cNvGrpSpPr/>
            <p:nvPr/>
          </p:nvGrpSpPr>
          <p:grpSpPr>
            <a:xfrm>
              <a:off x="971600" y="1412776"/>
              <a:ext cx="1524519" cy="2592288"/>
              <a:chOff x="971600" y="1412776"/>
              <a:chExt cx="1524519" cy="2592288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1846582" y="2051556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&lt;0</a:t>
                </a:r>
                <a:endPara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93" name="Ομάδα 92"/>
              <p:cNvGrpSpPr/>
              <p:nvPr/>
            </p:nvGrpSpPr>
            <p:grpSpPr>
              <a:xfrm>
                <a:off x="971600" y="1412776"/>
                <a:ext cx="1174178" cy="2592288"/>
                <a:chOff x="573477" y="1556792"/>
                <a:chExt cx="1174178" cy="2592288"/>
              </a:xfrm>
            </p:grpSpPr>
            <p:grpSp>
              <p:nvGrpSpPr>
                <p:cNvPr id="4" name="Group 27"/>
                <p:cNvGrpSpPr>
                  <a:grpSpLocks/>
                </p:cNvGrpSpPr>
                <p:nvPr/>
              </p:nvGrpSpPr>
              <p:grpSpPr bwMode="auto">
                <a:xfrm>
                  <a:off x="1056680" y="1556792"/>
                  <a:ext cx="324000" cy="1547783"/>
                  <a:chOff x="1360" y="12983"/>
                  <a:chExt cx="398" cy="850"/>
                </a:xfrm>
              </p:grpSpPr>
              <p:grpSp>
                <p:nvGrpSpPr>
                  <p:cNvPr id="5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360" y="12983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12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3" name="Arc 30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4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5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6" name="Arc 33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6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360" y="13391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7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8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9" name="Arc 37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0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11" name="Arc 39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</p:grpSp>
            <p:grpSp>
              <p:nvGrpSpPr>
                <p:cNvPr id="33" name="Ομάδα 16"/>
                <p:cNvGrpSpPr>
                  <a:grpSpLocks/>
                </p:cNvGrpSpPr>
                <p:nvPr/>
              </p:nvGrpSpPr>
              <p:grpSpPr bwMode="auto">
                <a:xfrm rot="5400000">
                  <a:off x="936814" y="3127705"/>
                  <a:ext cx="599717" cy="504000"/>
                  <a:chOff x="2063655" y="3400120"/>
                  <a:chExt cx="599801" cy="503770"/>
                </a:xfrm>
              </p:grpSpPr>
              <p:cxnSp>
                <p:nvCxnSpPr>
                  <p:cNvPr id="34" name="AutoShape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2153508" y="3565466"/>
                    <a:ext cx="0" cy="179705"/>
                  </a:xfrm>
                  <a:prstGeom prst="straightConnector1">
                    <a:avLst/>
                  </a:prstGeom>
                  <a:noFill/>
                  <a:ln w="7620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35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159385" y="3400120"/>
                    <a:ext cx="504071" cy="50377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C000">
                          <a:shade val="30000"/>
                          <a:satMod val="115000"/>
                        </a:srgbClr>
                      </a:gs>
                      <a:gs pos="50000">
                        <a:srgbClr val="FFC000">
                          <a:shade val="67500"/>
                          <a:satMod val="115000"/>
                        </a:srgbClr>
                      </a:gs>
                      <a:gs pos="100000">
                        <a:srgbClr val="FFC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upright="1"/>
                  <a:lstStyle/>
                  <a:p>
                    <a:pPr>
                      <a:defRPr/>
                    </a:pPr>
                    <a:endParaRPr lang="el-GR"/>
                  </a:p>
                </p:txBody>
              </p:sp>
            </p:grpSp>
            <p:sp>
              <p:nvSpPr>
                <p:cNvPr id="40" name="Line 1132"/>
                <p:cNvSpPr>
                  <a:spLocks noChangeShapeType="1"/>
                </p:cNvSpPr>
                <p:nvPr/>
              </p:nvSpPr>
              <p:spPr bwMode="auto">
                <a:xfrm rot="5400000" flipH="1">
                  <a:off x="901786" y="2816968"/>
                  <a:ext cx="648000" cy="0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el-GR" sz="24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1" name="Line 1132"/>
                <p:cNvSpPr>
                  <a:spLocks noChangeShapeType="1"/>
                </p:cNvSpPr>
                <p:nvPr/>
              </p:nvSpPr>
              <p:spPr bwMode="auto">
                <a:xfrm rot="16200000" flipH="1" flipV="1">
                  <a:off x="905160" y="3792422"/>
                  <a:ext cx="648000" cy="0"/>
                </a:xfrm>
                <a:prstGeom prst="line">
                  <a:avLst/>
                </a:prstGeom>
                <a:noFill/>
                <a:ln w="508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</a:pPr>
                  <a:endParaRPr lang="el-GR" sz="24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573477" y="2420888"/>
                  <a:ext cx="603050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n-US" sz="2000" b="1" baseline="-2500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sp1</a:t>
                  </a:r>
                  <a:endParaRPr lang="el-GR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221549" y="3748970"/>
                  <a:ext cx="5261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mg</a:t>
                  </a:r>
                  <a:endParaRPr lang="el-GR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" name="TextBox 48"/>
                <p:cNvSpPr txBox="1"/>
                <p:nvPr/>
              </p:nvSpPr>
              <p:spPr>
                <a:xfrm>
                  <a:off x="673242" y="3226056"/>
                  <a:ext cx="3978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endParaRPr lang="el-GR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8" name="Line 1049"/>
              <p:cNvSpPr>
                <a:spLocks noChangeShapeType="1"/>
              </p:cNvSpPr>
              <p:nvPr/>
            </p:nvSpPr>
            <p:spPr bwMode="auto">
              <a:xfrm rot="10800000">
                <a:off x="1907705" y="1492376"/>
                <a:ext cx="0" cy="1476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30" name="Ομάδα 129"/>
          <p:cNvGrpSpPr/>
          <p:nvPr/>
        </p:nvGrpSpPr>
        <p:grpSpPr>
          <a:xfrm>
            <a:off x="2051720" y="1124744"/>
            <a:ext cx="7085301" cy="3456384"/>
            <a:chOff x="2051720" y="1124744"/>
            <a:chExt cx="7085301" cy="3456384"/>
          </a:xfrm>
        </p:grpSpPr>
        <p:sp>
          <p:nvSpPr>
            <p:cNvPr id="71" name="Line 1049"/>
            <p:cNvSpPr>
              <a:spLocks noChangeShapeType="1"/>
            </p:cNvSpPr>
            <p:nvPr/>
          </p:nvSpPr>
          <p:spPr bwMode="auto">
            <a:xfrm rot="5400000">
              <a:off x="3131784" y="3069016"/>
              <a:ext cx="0" cy="1008000"/>
            </a:xfrm>
            <a:prstGeom prst="line">
              <a:avLst/>
            </a:prstGeom>
            <a:noFill/>
            <a:ln w="19050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104" name="Ομάδα 103"/>
            <p:cNvGrpSpPr/>
            <p:nvPr/>
          </p:nvGrpSpPr>
          <p:grpSpPr>
            <a:xfrm>
              <a:off x="3535424" y="2990260"/>
              <a:ext cx="793807" cy="576000"/>
              <a:chOff x="3535424" y="3134276"/>
              <a:chExt cx="793807" cy="576000"/>
            </a:xfrm>
          </p:grpSpPr>
          <p:sp>
            <p:nvSpPr>
              <p:cNvPr id="72" name="Line 1049"/>
              <p:cNvSpPr>
                <a:spLocks noChangeShapeType="1"/>
              </p:cNvSpPr>
              <p:nvPr/>
            </p:nvSpPr>
            <p:spPr bwMode="auto">
              <a:xfrm rot="10800000">
                <a:off x="3609152" y="3134276"/>
                <a:ext cx="0" cy="576000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3535424" y="3212976"/>
                <a:ext cx="7938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</a:t>
                </a:r>
                <a:r>
                  <a:rPr lang="en-US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9" name="Ομάδα 128"/>
            <p:cNvGrpSpPr/>
            <p:nvPr/>
          </p:nvGrpSpPr>
          <p:grpSpPr>
            <a:xfrm>
              <a:off x="2051720" y="1124744"/>
              <a:ext cx="7085301" cy="3456384"/>
              <a:chOff x="2051720" y="1124744"/>
              <a:chExt cx="7085301" cy="3456384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2699792" y="4181018"/>
                <a:ext cx="5261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2150304" y="3717032"/>
                <a:ext cx="3978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936123" y="2339588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l-GR" b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&lt;0</a:t>
                </a:r>
                <a:endParaRPr lang="el-GR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2" name="Ομάδα 121"/>
              <p:cNvGrpSpPr/>
              <p:nvPr/>
            </p:nvGrpSpPr>
            <p:grpSpPr>
              <a:xfrm>
                <a:off x="2457491" y="1412776"/>
                <a:ext cx="504000" cy="2759957"/>
                <a:chOff x="2457491" y="1412776"/>
                <a:chExt cx="504000" cy="2759957"/>
              </a:xfrm>
            </p:grpSpPr>
            <p:grpSp>
              <p:nvGrpSpPr>
                <p:cNvPr id="54" name="Group 27"/>
                <p:cNvGrpSpPr>
                  <a:grpSpLocks/>
                </p:cNvGrpSpPr>
                <p:nvPr/>
              </p:nvGrpSpPr>
              <p:grpSpPr bwMode="auto">
                <a:xfrm>
                  <a:off x="2532880" y="1412776"/>
                  <a:ext cx="324000" cy="2160237"/>
                  <a:chOff x="1360" y="12983"/>
                  <a:chExt cx="398" cy="850"/>
                </a:xfrm>
              </p:grpSpPr>
              <p:grpSp>
                <p:nvGrpSpPr>
                  <p:cNvPr id="55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1360" y="12983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62" name="Arc 29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3" name="Arc 30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4" name="Arc 31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5" name="Arc 32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6" name="Arc 33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  <p:grpSp>
                <p:nvGrpSpPr>
                  <p:cNvPr id="56" name="Group 34"/>
                  <p:cNvGrpSpPr>
                    <a:grpSpLocks/>
                  </p:cNvGrpSpPr>
                  <p:nvPr/>
                </p:nvGrpSpPr>
                <p:grpSpPr bwMode="auto">
                  <a:xfrm>
                    <a:off x="1360" y="13391"/>
                    <a:ext cx="398" cy="442"/>
                    <a:chOff x="2256" y="6288"/>
                    <a:chExt cx="958" cy="1238"/>
                  </a:xfrm>
                </p:grpSpPr>
                <p:sp>
                  <p:nvSpPr>
                    <p:cNvPr id="57" name="Arc 35"/>
                    <p:cNvSpPr>
                      <a:spLocks/>
                    </p:cNvSpPr>
                    <p:nvPr/>
                  </p:nvSpPr>
                  <p:spPr bwMode="auto">
                    <a:xfrm>
                      <a:off x="2256" y="6288"/>
                      <a:ext cx="937" cy="327"/>
                    </a:xfrm>
                    <a:custGeom>
                      <a:avLst/>
                      <a:gdLst>
                        <a:gd name="T0" fmla="*/ 23 w 37467"/>
                        <a:gd name="T1" fmla="*/ 2 h 43200"/>
                        <a:gd name="T2" fmla="*/ 21 w 37467"/>
                        <a:gd name="T3" fmla="*/ 0 h 43200"/>
                        <a:gd name="T4" fmla="*/ 14 w 37467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467" h="43200" fill="none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</a:path>
                        <a:path w="37467" h="43200" stroke="0" extrusionOk="0">
                          <a:moveTo>
                            <a:pt x="37466" y="36255"/>
                          </a:moveTo>
                          <a:cubicBezTo>
                            <a:pt x="33378" y="40682"/>
                            <a:pt x="27626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6187" y="-1"/>
                            <a:pt x="30655" y="1460"/>
                            <a:pt x="34357" y="4170"/>
                          </a:cubicBezTo>
                          <a:lnTo>
                            <a:pt x="21600" y="21600"/>
                          </a:lnTo>
                          <a:lnTo>
                            <a:pt x="37466" y="36255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58" name="Arc 36"/>
                    <p:cNvSpPr>
                      <a:spLocks/>
                    </p:cNvSpPr>
                    <p:nvPr/>
                  </p:nvSpPr>
                  <p:spPr bwMode="auto">
                    <a:xfrm>
                      <a:off x="2258" y="6515"/>
                      <a:ext cx="934" cy="327"/>
                    </a:xfrm>
                    <a:custGeom>
                      <a:avLst/>
                      <a:gdLst>
                        <a:gd name="T0" fmla="*/ 23 w 37381"/>
                        <a:gd name="T1" fmla="*/ 2 h 43200"/>
                        <a:gd name="T2" fmla="*/ 23 w 37381"/>
                        <a:gd name="T3" fmla="*/ 0 h 43200"/>
                        <a:gd name="T4" fmla="*/ 13 w 37381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381" h="43200" fill="none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</a:path>
                        <a:path w="37381" h="43200" stroke="0" extrusionOk="0">
                          <a:moveTo>
                            <a:pt x="36983" y="36763"/>
                          </a:moveTo>
                          <a:cubicBezTo>
                            <a:pt x="32923" y="40881"/>
                            <a:pt x="27382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582" y="-1"/>
                            <a:pt x="33296" y="2480"/>
                            <a:pt x="37381" y="6851"/>
                          </a:cubicBezTo>
                          <a:lnTo>
                            <a:pt x="21600" y="21600"/>
                          </a:lnTo>
                          <a:lnTo>
                            <a:pt x="36983" y="36763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59" name="Arc 37"/>
                    <p:cNvSpPr>
                      <a:spLocks/>
                    </p:cNvSpPr>
                    <p:nvPr/>
                  </p:nvSpPr>
                  <p:spPr bwMode="auto">
                    <a:xfrm>
                      <a:off x="2258" y="7199"/>
                      <a:ext cx="941" cy="327"/>
                    </a:xfrm>
                    <a:custGeom>
                      <a:avLst/>
                      <a:gdLst>
                        <a:gd name="T0" fmla="*/ 23 w 37664"/>
                        <a:gd name="T1" fmla="*/ 2 h 43200"/>
                        <a:gd name="T2" fmla="*/ 24 w 37664"/>
                        <a:gd name="T3" fmla="*/ 0 h 43200"/>
                        <a:gd name="T4" fmla="*/ 13 w 37664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7664" h="43200" fill="none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</a:path>
                        <a:path w="37664" h="43200" stroke="0" extrusionOk="0">
                          <a:moveTo>
                            <a:pt x="37100" y="36642"/>
                          </a:moveTo>
                          <a:cubicBezTo>
                            <a:pt x="33032" y="40834"/>
                            <a:pt x="2744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727" y="-1"/>
                            <a:pt x="33567" y="2602"/>
                            <a:pt x="37663" y="7160"/>
                          </a:cubicBezTo>
                          <a:lnTo>
                            <a:pt x="21600" y="21600"/>
                          </a:lnTo>
                          <a:lnTo>
                            <a:pt x="37100" y="36642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0" name="Arc 38"/>
                    <p:cNvSpPr>
                      <a:spLocks/>
                    </p:cNvSpPr>
                    <p:nvPr/>
                  </p:nvSpPr>
                  <p:spPr bwMode="auto">
                    <a:xfrm>
                      <a:off x="2258" y="6743"/>
                      <a:ext cx="950" cy="327"/>
                    </a:xfrm>
                    <a:custGeom>
                      <a:avLst/>
                      <a:gdLst>
                        <a:gd name="T0" fmla="*/ 24 w 38026"/>
                        <a:gd name="T1" fmla="*/ 2 h 43200"/>
                        <a:gd name="T2" fmla="*/ 23 w 38026"/>
                        <a:gd name="T3" fmla="*/ 0 h 43200"/>
                        <a:gd name="T4" fmla="*/ 13 w 38026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026" h="43200" fill="none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</a:path>
                        <a:path w="38026" h="43200" stroke="0" extrusionOk="0">
                          <a:moveTo>
                            <a:pt x="38026" y="35626"/>
                          </a:moveTo>
                          <a:cubicBezTo>
                            <a:pt x="33922" y="40432"/>
                            <a:pt x="27919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7191" y="-1"/>
                            <a:pt x="32565" y="2168"/>
                            <a:pt x="36591" y="6049"/>
                          </a:cubicBezTo>
                          <a:lnTo>
                            <a:pt x="21600" y="21600"/>
                          </a:lnTo>
                          <a:lnTo>
                            <a:pt x="38026" y="35626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  <p:sp>
                  <p:nvSpPr>
                    <p:cNvPr id="61" name="Arc 39"/>
                    <p:cNvSpPr>
                      <a:spLocks/>
                    </p:cNvSpPr>
                    <p:nvPr/>
                  </p:nvSpPr>
                  <p:spPr bwMode="auto">
                    <a:xfrm>
                      <a:off x="2259" y="6972"/>
                      <a:ext cx="955" cy="327"/>
                    </a:xfrm>
                    <a:custGeom>
                      <a:avLst/>
                      <a:gdLst>
                        <a:gd name="T0" fmla="*/ 23 w 38229"/>
                        <a:gd name="T1" fmla="*/ 2 h 43200"/>
                        <a:gd name="T2" fmla="*/ 24 w 38229"/>
                        <a:gd name="T3" fmla="*/ 0 h 43200"/>
                        <a:gd name="T4" fmla="*/ 13 w 38229"/>
                        <a:gd name="T5" fmla="*/ 1 h 43200"/>
                        <a:gd name="T6" fmla="*/ 0 60000 65536"/>
                        <a:gd name="T7" fmla="*/ 0 60000 65536"/>
                        <a:gd name="T8" fmla="*/ 0 60000 6553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0" t="0" r="r" b="b"/>
                      <a:pathLst>
                        <a:path w="38229" h="43200" fill="none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</a:path>
                        <a:path w="38229" h="43200" stroke="0" extrusionOk="0">
                          <a:moveTo>
                            <a:pt x="37178" y="36561"/>
                          </a:moveTo>
                          <a:cubicBezTo>
                            <a:pt x="33105" y="40802"/>
                            <a:pt x="27480" y="43199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0" y="9670"/>
                            <a:pt x="9670" y="0"/>
                            <a:pt x="21600" y="0"/>
                          </a:cubicBezTo>
                          <a:cubicBezTo>
                            <a:pt x="28029" y="-1"/>
                            <a:pt x="34125" y="2864"/>
                            <a:pt x="38228" y="7814"/>
                          </a:cubicBezTo>
                          <a:lnTo>
                            <a:pt x="21600" y="21600"/>
                          </a:lnTo>
                          <a:lnTo>
                            <a:pt x="37178" y="36561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</a:pPr>
                      <a:endParaRPr lang="el-GR" sz="2400" b="1" i="1">
                        <a:solidFill>
                          <a:srgbClr val="FAFD00"/>
                        </a:solidFill>
                        <a:latin typeface="Times New Roman" pitchFamily="18" charset="0"/>
                      </a:endParaRPr>
                    </a:p>
                  </p:txBody>
                </p:sp>
              </p:grpSp>
            </p:grpSp>
            <p:grpSp>
              <p:nvGrpSpPr>
                <p:cNvPr id="68" name="Ομάδα 16"/>
                <p:cNvGrpSpPr>
                  <a:grpSpLocks/>
                </p:cNvGrpSpPr>
                <p:nvPr/>
              </p:nvGrpSpPr>
              <p:grpSpPr bwMode="auto">
                <a:xfrm rot="5400000">
                  <a:off x="2409632" y="3620875"/>
                  <a:ext cx="599717" cy="504000"/>
                  <a:chOff x="2063655" y="3400120"/>
                  <a:chExt cx="599801" cy="503770"/>
                </a:xfrm>
              </p:grpSpPr>
              <p:cxnSp>
                <p:nvCxnSpPr>
                  <p:cNvPr id="69" name="AutoShape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2153508" y="3565466"/>
                    <a:ext cx="0" cy="179705"/>
                  </a:xfrm>
                  <a:prstGeom prst="straightConnector1">
                    <a:avLst/>
                  </a:prstGeom>
                  <a:noFill/>
                  <a:ln w="76200">
                    <a:solidFill>
                      <a:srgbClr val="FFC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70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2159385" y="3400120"/>
                    <a:ext cx="504071" cy="50377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C000">
                          <a:shade val="30000"/>
                          <a:satMod val="115000"/>
                        </a:srgbClr>
                      </a:gs>
                      <a:gs pos="50000">
                        <a:srgbClr val="FFC000">
                          <a:shade val="67500"/>
                          <a:satMod val="115000"/>
                        </a:srgbClr>
                      </a:gs>
                      <a:gs pos="100000">
                        <a:srgbClr val="FFC000">
                          <a:shade val="100000"/>
                          <a:satMod val="115000"/>
                        </a:srgb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</p:spPr>
                <p:txBody>
                  <a:bodyPr upright="1"/>
                  <a:lstStyle/>
                  <a:p>
                    <a:pPr>
                      <a:defRPr/>
                    </a:pPr>
                    <a:endParaRPr lang="el-GR"/>
                  </a:p>
                </p:txBody>
              </p:sp>
            </p:grpSp>
          </p:grpSp>
          <p:sp>
            <p:nvSpPr>
              <p:cNvPr id="81" name="TextBox 80"/>
              <p:cNvSpPr txBox="1"/>
              <p:nvPr/>
            </p:nvSpPr>
            <p:spPr>
              <a:xfrm>
                <a:off x="5796136" y="1124744"/>
                <a:ext cx="334088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Εκτρέπουμε το σώμα προς τα κάτω κατά διάστημα </a:t>
                </a:r>
                <a:r>
                  <a:rPr lang="el-GR" sz="20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sz="20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το αφήνουμε ελεύθερο.</a:t>
                </a:r>
                <a:endParaRPr 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Line 1132"/>
              <p:cNvSpPr>
                <a:spLocks noChangeShapeType="1"/>
              </p:cNvSpPr>
              <p:nvPr/>
            </p:nvSpPr>
            <p:spPr bwMode="auto">
              <a:xfrm rot="16200000" flipH="1" flipV="1">
                <a:off x="2375792" y="4237790"/>
                <a:ext cx="6480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" name="Line 1132"/>
              <p:cNvSpPr>
                <a:spLocks noChangeShapeType="1"/>
              </p:cNvSpPr>
              <p:nvPr/>
            </p:nvSpPr>
            <p:spPr bwMode="auto">
              <a:xfrm rot="5400000" flipH="1">
                <a:off x="2260441" y="3158920"/>
                <a:ext cx="9000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" name="Line 1049"/>
              <p:cNvSpPr>
                <a:spLocks noChangeShapeType="1"/>
              </p:cNvSpPr>
              <p:nvPr/>
            </p:nvSpPr>
            <p:spPr bwMode="auto">
              <a:xfrm rot="10800000">
                <a:off x="2987824" y="1485015"/>
                <a:ext cx="0" cy="208800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prstDash val="solid"/>
                <a:round/>
                <a:headEnd type="triangle" w="med" len="lg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051720" y="3028890"/>
                <a:ext cx="6030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sp2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Ορθογώνιο 110"/>
              <p:cNvSpPr/>
              <p:nvPr/>
            </p:nvSpPr>
            <p:spPr>
              <a:xfrm>
                <a:off x="5816669" y="3861048"/>
                <a:ext cx="2792559" cy="3942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𝐬𝐩𝟐</m:t>
                          </m:r>
                        </m:sub>
                      </m:sSub>
                      <m:r>
                        <a:rPr lang="en-US" b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b="1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b="1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1" name="Ορθογώνιο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6669" y="3861048"/>
                <a:ext cx="2792559" cy="394210"/>
              </a:xfrm>
              <a:prstGeom prst="rect">
                <a:avLst/>
              </a:prstGeom>
              <a:blipFill rotWithShape="1">
                <a:blip r:embed="rId8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Ορθογώνιο 114"/>
              <p:cNvSpPr/>
              <p:nvPr/>
            </p:nvSpPr>
            <p:spPr>
              <a:xfrm>
                <a:off x="5580112" y="5229200"/>
                <a:ext cx="35524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𝑭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l-GR" b="1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n-US" b="1">
                          <a:solidFill>
                            <a:srgbClr val="FFFF00"/>
                          </a:solidFill>
                          <a:latin typeface="Cambria Math"/>
                        </a:rPr>
                        <m:t>𝐲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𝑳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)−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m:rPr>
                          <m:nor/>
                        </m:rPr>
                        <a:rPr lang="el-GR" b="1" dirty="0">
                          <a:solidFill>
                            <a:srgbClr val="FFFF00"/>
                          </a:solidFill>
                        </a:rPr>
                        <m:t>    </m:t>
                      </m:r>
                      <m:r>
                        <m:rPr>
                          <m:nor/>
                        </m:rPr>
                        <a:rPr lang="el-GR" b="1" dirty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5" name="Ορθογώνιο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112" y="5229200"/>
                <a:ext cx="3552446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8" name="Ομάδα 117"/>
          <p:cNvGrpSpPr/>
          <p:nvPr/>
        </p:nvGrpSpPr>
        <p:grpSpPr>
          <a:xfrm>
            <a:off x="6084169" y="5805264"/>
            <a:ext cx="2376263" cy="576000"/>
            <a:chOff x="6084169" y="6021280"/>
            <a:chExt cx="2376263" cy="576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Ορθογώνιο 88"/>
                <p:cNvSpPr/>
                <p:nvPr/>
              </p:nvSpPr>
              <p:spPr>
                <a:xfrm>
                  <a:off x="6827228" y="6063679"/>
                  <a:ext cx="1633204" cy="461665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l-GR" sz="24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r>
                          <a:rPr lang="el-GR" sz="24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𝚫</m:t>
                        </m:r>
                        <m:r>
                          <a:rPr lang="en-US" sz="24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𝐲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7228" y="6063679"/>
                  <a:ext cx="1633204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7500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6" name="Δεξιό άγκιστρο 115"/>
            <p:cNvSpPr/>
            <p:nvPr/>
          </p:nvSpPr>
          <p:spPr>
            <a:xfrm rot="10800000" flipH="1">
              <a:off x="6084169" y="6021280"/>
              <a:ext cx="252000" cy="576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7" name="Δεξιό βέλος 116"/>
            <p:cNvSpPr/>
            <p:nvPr/>
          </p:nvSpPr>
          <p:spPr>
            <a:xfrm>
              <a:off x="6336224" y="6226426"/>
              <a:ext cx="252000" cy="180000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27" name="Ομάδα 126"/>
          <p:cNvGrpSpPr/>
          <p:nvPr/>
        </p:nvGrpSpPr>
        <p:grpSpPr>
          <a:xfrm>
            <a:off x="107504" y="2968488"/>
            <a:ext cx="3528160" cy="1468624"/>
            <a:chOff x="107504" y="2968488"/>
            <a:chExt cx="3528160" cy="1468624"/>
          </a:xfrm>
        </p:grpSpPr>
        <p:sp>
          <p:nvSpPr>
            <p:cNvPr id="38" name="Line 1049"/>
            <p:cNvSpPr>
              <a:spLocks noChangeShapeType="1"/>
            </p:cNvSpPr>
            <p:nvPr/>
          </p:nvSpPr>
          <p:spPr bwMode="auto">
            <a:xfrm rot="5400000">
              <a:off x="1943664" y="1276488"/>
              <a:ext cx="0" cy="3384000"/>
            </a:xfrm>
            <a:prstGeom prst="line">
              <a:avLst/>
            </a:prstGeom>
            <a:noFill/>
            <a:ln w="25400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07504" y="3852337"/>
              <a:ext cx="1186251" cy="58477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l-GR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Θέση Ισορροπίας</a:t>
              </a:r>
            </a:p>
          </p:txBody>
        </p:sp>
        <p:cxnSp>
          <p:nvCxnSpPr>
            <p:cNvPr id="124" name="Ευθύγραμμο βέλος σύνδεσης 123"/>
            <p:cNvCxnSpPr/>
            <p:nvPr/>
          </p:nvCxnSpPr>
          <p:spPr>
            <a:xfrm flipV="1">
              <a:off x="697132" y="2996952"/>
              <a:ext cx="0" cy="8640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561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79" grpId="0"/>
      <p:bldP spid="85" grpId="0"/>
      <p:bldP spid="86" grpId="0"/>
      <p:bldP spid="88" grpId="0"/>
      <p:bldP spid="80" grpId="0"/>
      <p:bldP spid="111" grpId="0"/>
      <p:bldP spid="1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Φυσικό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7504" y="980728"/>
            <a:ext cx="4968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Φυσικό Εκκρεμές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κάθε στερεό σώμα που στρέφεται γύρω από άξονα ο οποίος απέχει απόσταση  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κέντρο μάζας του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2125305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Άξονας Περιστροφής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διέρχεται από το σημείο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είναι κάθετος στην επιφάνεια της οθόνης.</a:t>
            </a:r>
          </a:p>
        </p:txBody>
      </p:sp>
      <p:grpSp>
        <p:nvGrpSpPr>
          <p:cNvPr id="19" name="Ομάδα 18"/>
          <p:cNvGrpSpPr/>
          <p:nvPr/>
        </p:nvGrpSpPr>
        <p:grpSpPr>
          <a:xfrm>
            <a:off x="5822562" y="1124744"/>
            <a:ext cx="2290763" cy="3960000"/>
            <a:chOff x="5822562" y="1124744"/>
            <a:chExt cx="2290763" cy="3960000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5822562" y="1427217"/>
              <a:ext cx="2290763" cy="2995613"/>
              <a:chOff x="5822562" y="1427217"/>
              <a:chExt cx="2290763" cy="2995613"/>
            </a:xfrm>
          </p:grpSpPr>
          <p:sp>
            <p:nvSpPr>
              <p:cNvPr id="4" name="Freeform 2"/>
              <p:cNvSpPr>
                <a:spLocks/>
              </p:cNvSpPr>
              <p:nvPr/>
            </p:nvSpPr>
            <p:spPr bwMode="auto">
              <a:xfrm rot="1833798">
                <a:off x="5822562" y="1427217"/>
                <a:ext cx="2290763" cy="2995613"/>
              </a:xfrm>
              <a:custGeom>
                <a:avLst/>
                <a:gdLst>
                  <a:gd name="T0" fmla="*/ 1044 w 1443"/>
                  <a:gd name="T1" fmla="*/ 1815 h 1887"/>
                  <a:gd name="T2" fmla="*/ 1151 w 1443"/>
                  <a:gd name="T3" fmla="*/ 1786 h 1887"/>
                  <a:gd name="T4" fmla="*/ 1220 w 1443"/>
                  <a:gd name="T5" fmla="*/ 1729 h 1887"/>
                  <a:gd name="T6" fmla="*/ 1283 w 1443"/>
                  <a:gd name="T7" fmla="*/ 1660 h 1887"/>
                  <a:gd name="T8" fmla="*/ 1383 w 1443"/>
                  <a:gd name="T9" fmla="*/ 1481 h 1887"/>
                  <a:gd name="T10" fmla="*/ 1422 w 1443"/>
                  <a:gd name="T11" fmla="*/ 1395 h 1887"/>
                  <a:gd name="T12" fmla="*/ 1443 w 1443"/>
                  <a:gd name="T13" fmla="*/ 1340 h 1887"/>
                  <a:gd name="T14" fmla="*/ 1429 w 1443"/>
                  <a:gd name="T15" fmla="*/ 1167 h 1887"/>
                  <a:gd name="T16" fmla="*/ 1416 w 1443"/>
                  <a:gd name="T17" fmla="*/ 1137 h 1887"/>
                  <a:gd name="T18" fmla="*/ 1408 w 1443"/>
                  <a:gd name="T19" fmla="*/ 1090 h 1887"/>
                  <a:gd name="T20" fmla="*/ 1370 w 1443"/>
                  <a:gd name="T21" fmla="*/ 1037 h 1887"/>
                  <a:gd name="T22" fmla="*/ 1324 w 1443"/>
                  <a:gd name="T23" fmla="*/ 955 h 1887"/>
                  <a:gd name="T24" fmla="*/ 1261 w 1443"/>
                  <a:gd name="T25" fmla="*/ 898 h 1887"/>
                  <a:gd name="T26" fmla="*/ 1193 w 1443"/>
                  <a:gd name="T27" fmla="*/ 813 h 1887"/>
                  <a:gd name="T28" fmla="*/ 1091 w 1443"/>
                  <a:gd name="T29" fmla="*/ 759 h 1887"/>
                  <a:gd name="T30" fmla="*/ 1031 w 1443"/>
                  <a:gd name="T31" fmla="*/ 753 h 1887"/>
                  <a:gd name="T32" fmla="*/ 989 w 1443"/>
                  <a:gd name="T33" fmla="*/ 705 h 1887"/>
                  <a:gd name="T34" fmla="*/ 947 w 1443"/>
                  <a:gd name="T35" fmla="*/ 657 h 1887"/>
                  <a:gd name="T36" fmla="*/ 881 w 1443"/>
                  <a:gd name="T37" fmla="*/ 585 h 1887"/>
                  <a:gd name="T38" fmla="*/ 851 w 1443"/>
                  <a:gd name="T39" fmla="*/ 543 h 1887"/>
                  <a:gd name="T40" fmla="*/ 809 w 1443"/>
                  <a:gd name="T41" fmla="*/ 489 h 1887"/>
                  <a:gd name="T42" fmla="*/ 735 w 1443"/>
                  <a:gd name="T43" fmla="*/ 417 h 1887"/>
                  <a:gd name="T44" fmla="*/ 641 w 1443"/>
                  <a:gd name="T45" fmla="*/ 181 h 1887"/>
                  <a:gd name="T46" fmla="*/ 532 w 1443"/>
                  <a:gd name="T47" fmla="*/ 36 h 1887"/>
                  <a:gd name="T48" fmla="*/ 392 w 1443"/>
                  <a:gd name="T49" fmla="*/ 0 h 1887"/>
                  <a:gd name="T50" fmla="*/ 163 w 1443"/>
                  <a:gd name="T51" fmla="*/ 118 h 1887"/>
                  <a:gd name="T52" fmla="*/ 118 w 1443"/>
                  <a:gd name="T53" fmla="*/ 168 h 1887"/>
                  <a:gd name="T54" fmla="*/ 78 w 1443"/>
                  <a:gd name="T55" fmla="*/ 230 h 1887"/>
                  <a:gd name="T56" fmla="*/ 46 w 1443"/>
                  <a:gd name="T57" fmla="*/ 580 h 1887"/>
                  <a:gd name="T58" fmla="*/ 30 w 1443"/>
                  <a:gd name="T59" fmla="*/ 635 h 1887"/>
                  <a:gd name="T60" fmla="*/ 20 w 1443"/>
                  <a:gd name="T61" fmla="*/ 671 h 1887"/>
                  <a:gd name="T62" fmla="*/ 59 w 1443"/>
                  <a:gd name="T63" fmla="*/ 886 h 1887"/>
                  <a:gd name="T64" fmla="*/ 69 w 1443"/>
                  <a:gd name="T65" fmla="*/ 1095 h 1887"/>
                  <a:gd name="T66" fmla="*/ 82 w 1443"/>
                  <a:gd name="T67" fmla="*/ 1263 h 1887"/>
                  <a:gd name="T68" fmla="*/ 200 w 1443"/>
                  <a:gd name="T69" fmla="*/ 1354 h 1887"/>
                  <a:gd name="T70" fmla="*/ 213 w 1443"/>
                  <a:gd name="T71" fmla="*/ 1371 h 1887"/>
                  <a:gd name="T72" fmla="*/ 232 w 1443"/>
                  <a:gd name="T73" fmla="*/ 1382 h 1887"/>
                  <a:gd name="T74" fmla="*/ 257 w 1443"/>
                  <a:gd name="T75" fmla="*/ 1417 h 1887"/>
                  <a:gd name="T76" fmla="*/ 276 w 1443"/>
                  <a:gd name="T77" fmla="*/ 1435 h 1887"/>
                  <a:gd name="T78" fmla="*/ 317 w 1443"/>
                  <a:gd name="T79" fmla="*/ 1547 h 1887"/>
                  <a:gd name="T80" fmla="*/ 393 w 1443"/>
                  <a:gd name="T81" fmla="*/ 1622 h 1887"/>
                  <a:gd name="T82" fmla="*/ 424 w 1443"/>
                  <a:gd name="T83" fmla="*/ 1644 h 1887"/>
                  <a:gd name="T84" fmla="*/ 492 w 1443"/>
                  <a:gd name="T85" fmla="*/ 1701 h 1887"/>
                  <a:gd name="T86" fmla="*/ 534 w 1443"/>
                  <a:gd name="T87" fmla="*/ 1699 h 1887"/>
                  <a:gd name="T88" fmla="*/ 611 w 1443"/>
                  <a:gd name="T89" fmla="*/ 1743 h 1887"/>
                  <a:gd name="T90" fmla="*/ 665 w 1443"/>
                  <a:gd name="T91" fmla="*/ 1755 h 1887"/>
                  <a:gd name="T92" fmla="*/ 731 w 1443"/>
                  <a:gd name="T93" fmla="*/ 1791 h 1887"/>
                  <a:gd name="T94" fmla="*/ 797 w 1443"/>
                  <a:gd name="T95" fmla="*/ 1827 h 1887"/>
                  <a:gd name="T96" fmla="*/ 860 w 1443"/>
                  <a:gd name="T97" fmla="*/ 1877 h 1887"/>
                  <a:gd name="T98" fmla="*/ 950 w 1443"/>
                  <a:gd name="T99" fmla="*/ 1855 h 1887"/>
                  <a:gd name="T100" fmla="*/ 1037 w 1443"/>
                  <a:gd name="T101" fmla="*/ 1815 h 18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3"/>
                  <a:gd name="T154" fmla="*/ 0 h 1887"/>
                  <a:gd name="T155" fmla="*/ 1443 w 1443"/>
                  <a:gd name="T156" fmla="*/ 1887 h 18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3" h="1887">
                    <a:moveTo>
                      <a:pt x="1044" y="1815"/>
                    </a:moveTo>
                    <a:cubicBezTo>
                      <a:pt x="1085" y="1808"/>
                      <a:pt x="1113" y="1801"/>
                      <a:pt x="1151" y="1786"/>
                    </a:cubicBezTo>
                    <a:cubicBezTo>
                      <a:pt x="1178" y="1776"/>
                      <a:pt x="1198" y="1746"/>
                      <a:pt x="1220" y="1729"/>
                    </a:cubicBezTo>
                    <a:cubicBezTo>
                      <a:pt x="1237" y="1701"/>
                      <a:pt x="1257" y="1679"/>
                      <a:pt x="1283" y="1660"/>
                    </a:cubicBezTo>
                    <a:cubicBezTo>
                      <a:pt x="1319" y="1601"/>
                      <a:pt x="1354" y="1544"/>
                      <a:pt x="1383" y="1481"/>
                    </a:cubicBezTo>
                    <a:cubicBezTo>
                      <a:pt x="1397" y="1453"/>
                      <a:pt x="1409" y="1424"/>
                      <a:pt x="1422" y="1395"/>
                    </a:cubicBezTo>
                    <a:cubicBezTo>
                      <a:pt x="1430" y="1377"/>
                      <a:pt x="1443" y="1340"/>
                      <a:pt x="1443" y="1340"/>
                    </a:cubicBezTo>
                    <a:cubicBezTo>
                      <a:pt x="1439" y="1283"/>
                      <a:pt x="1437" y="1225"/>
                      <a:pt x="1429" y="1167"/>
                    </a:cubicBezTo>
                    <a:cubicBezTo>
                      <a:pt x="1428" y="1156"/>
                      <a:pt x="1418" y="1147"/>
                      <a:pt x="1416" y="1137"/>
                    </a:cubicBezTo>
                    <a:cubicBezTo>
                      <a:pt x="1411" y="1122"/>
                      <a:pt x="1414" y="1104"/>
                      <a:pt x="1408" y="1090"/>
                    </a:cubicBezTo>
                    <a:cubicBezTo>
                      <a:pt x="1400" y="1070"/>
                      <a:pt x="1370" y="1037"/>
                      <a:pt x="1370" y="1037"/>
                    </a:cubicBezTo>
                    <a:cubicBezTo>
                      <a:pt x="1360" y="1007"/>
                      <a:pt x="1343" y="981"/>
                      <a:pt x="1324" y="955"/>
                    </a:cubicBezTo>
                    <a:cubicBezTo>
                      <a:pt x="1315" y="926"/>
                      <a:pt x="1292" y="907"/>
                      <a:pt x="1261" y="898"/>
                    </a:cubicBezTo>
                    <a:cubicBezTo>
                      <a:pt x="1227" y="867"/>
                      <a:pt x="1237" y="830"/>
                      <a:pt x="1193" y="813"/>
                    </a:cubicBezTo>
                    <a:cubicBezTo>
                      <a:pt x="1180" y="808"/>
                      <a:pt x="1106" y="762"/>
                      <a:pt x="1091" y="759"/>
                    </a:cubicBezTo>
                    <a:cubicBezTo>
                      <a:pt x="1075" y="756"/>
                      <a:pt x="1031" y="753"/>
                      <a:pt x="1031" y="753"/>
                    </a:cubicBezTo>
                    <a:cubicBezTo>
                      <a:pt x="1006" y="738"/>
                      <a:pt x="1009" y="724"/>
                      <a:pt x="989" y="705"/>
                    </a:cubicBezTo>
                    <a:cubicBezTo>
                      <a:pt x="959" y="678"/>
                      <a:pt x="986" y="668"/>
                      <a:pt x="947" y="657"/>
                    </a:cubicBezTo>
                    <a:cubicBezTo>
                      <a:pt x="932" y="636"/>
                      <a:pt x="900" y="603"/>
                      <a:pt x="881" y="585"/>
                    </a:cubicBezTo>
                    <a:cubicBezTo>
                      <a:pt x="874" y="554"/>
                      <a:pt x="861" y="574"/>
                      <a:pt x="851" y="543"/>
                    </a:cubicBezTo>
                    <a:cubicBezTo>
                      <a:pt x="848" y="533"/>
                      <a:pt x="814" y="497"/>
                      <a:pt x="809" y="489"/>
                    </a:cubicBezTo>
                    <a:cubicBezTo>
                      <a:pt x="789" y="459"/>
                      <a:pt x="746" y="451"/>
                      <a:pt x="735" y="417"/>
                    </a:cubicBezTo>
                    <a:cubicBezTo>
                      <a:pt x="710" y="337"/>
                      <a:pt x="686" y="253"/>
                      <a:pt x="641" y="181"/>
                    </a:cubicBezTo>
                    <a:cubicBezTo>
                      <a:pt x="617" y="144"/>
                      <a:pt x="573" y="63"/>
                      <a:pt x="532" y="36"/>
                    </a:cubicBezTo>
                    <a:cubicBezTo>
                      <a:pt x="493" y="10"/>
                      <a:pt x="436" y="12"/>
                      <a:pt x="392" y="0"/>
                    </a:cubicBezTo>
                    <a:cubicBezTo>
                      <a:pt x="287" y="13"/>
                      <a:pt x="232" y="37"/>
                      <a:pt x="163" y="118"/>
                    </a:cubicBezTo>
                    <a:cubicBezTo>
                      <a:pt x="149" y="136"/>
                      <a:pt x="130" y="149"/>
                      <a:pt x="118" y="168"/>
                    </a:cubicBezTo>
                    <a:cubicBezTo>
                      <a:pt x="104" y="189"/>
                      <a:pt x="78" y="230"/>
                      <a:pt x="78" y="230"/>
                    </a:cubicBezTo>
                    <a:cubicBezTo>
                      <a:pt x="87" y="343"/>
                      <a:pt x="131" y="487"/>
                      <a:pt x="46" y="580"/>
                    </a:cubicBezTo>
                    <a:cubicBezTo>
                      <a:pt x="45" y="584"/>
                      <a:pt x="30" y="634"/>
                      <a:pt x="30" y="635"/>
                    </a:cubicBezTo>
                    <a:cubicBezTo>
                      <a:pt x="27" y="647"/>
                      <a:pt x="20" y="671"/>
                      <a:pt x="20" y="671"/>
                    </a:cubicBezTo>
                    <a:cubicBezTo>
                      <a:pt x="27" y="762"/>
                      <a:pt x="0" y="831"/>
                      <a:pt x="59" y="886"/>
                    </a:cubicBezTo>
                    <a:cubicBezTo>
                      <a:pt x="86" y="954"/>
                      <a:pt x="76" y="1024"/>
                      <a:pt x="69" y="1095"/>
                    </a:cubicBezTo>
                    <a:cubicBezTo>
                      <a:pt x="73" y="1151"/>
                      <a:pt x="75" y="1207"/>
                      <a:pt x="82" y="1263"/>
                    </a:cubicBezTo>
                    <a:cubicBezTo>
                      <a:pt x="85" y="1286"/>
                      <a:pt x="179" y="1344"/>
                      <a:pt x="200" y="1354"/>
                    </a:cubicBezTo>
                    <a:cubicBezTo>
                      <a:pt x="205" y="1360"/>
                      <a:pt x="208" y="1367"/>
                      <a:pt x="213" y="1371"/>
                    </a:cubicBezTo>
                    <a:cubicBezTo>
                      <a:pt x="218" y="1376"/>
                      <a:pt x="227" y="1378"/>
                      <a:pt x="232" y="1382"/>
                    </a:cubicBezTo>
                    <a:cubicBezTo>
                      <a:pt x="241" y="1393"/>
                      <a:pt x="247" y="1408"/>
                      <a:pt x="257" y="1417"/>
                    </a:cubicBezTo>
                    <a:cubicBezTo>
                      <a:pt x="264" y="1423"/>
                      <a:pt x="270" y="1429"/>
                      <a:pt x="276" y="1435"/>
                    </a:cubicBezTo>
                    <a:cubicBezTo>
                      <a:pt x="295" y="1484"/>
                      <a:pt x="280" y="1504"/>
                      <a:pt x="317" y="1547"/>
                    </a:cubicBezTo>
                    <a:cubicBezTo>
                      <a:pt x="333" y="1589"/>
                      <a:pt x="348" y="1609"/>
                      <a:pt x="393" y="1622"/>
                    </a:cubicBezTo>
                    <a:cubicBezTo>
                      <a:pt x="422" y="1618"/>
                      <a:pt x="394" y="1649"/>
                      <a:pt x="424" y="1644"/>
                    </a:cubicBezTo>
                    <a:cubicBezTo>
                      <a:pt x="464" y="1637"/>
                      <a:pt x="454" y="1713"/>
                      <a:pt x="492" y="1701"/>
                    </a:cubicBezTo>
                    <a:cubicBezTo>
                      <a:pt x="512" y="1687"/>
                      <a:pt x="512" y="1708"/>
                      <a:pt x="534" y="1699"/>
                    </a:cubicBezTo>
                    <a:cubicBezTo>
                      <a:pt x="582" y="1699"/>
                      <a:pt x="564" y="1737"/>
                      <a:pt x="611" y="1743"/>
                    </a:cubicBezTo>
                    <a:cubicBezTo>
                      <a:pt x="625" y="1744"/>
                      <a:pt x="665" y="1755"/>
                      <a:pt x="665" y="1755"/>
                    </a:cubicBezTo>
                    <a:cubicBezTo>
                      <a:pt x="707" y="1761"/>
                      <a:pt x="681" y="1745"/>
                      <a:pt x="731" y="1791"/>
                    </a:cubicBezTo>
                    <a:cubicBezTo>
                      <a:pt x="778" y="1834"/>
                      <a:pt x="754" y="1801"/>
                      <a:pt x="797" y="1827"/>
                    </a:cubicBezTo>
                    <a:cubicBezTo>
                      <a:pt x="824" y="1863"/>
                      <a:pt x="826" y="1849"/>
                      <a:pt x="860" y="1877"/>
                    </a:cubicBezTo>
                    <a:cubicBezTo>
                      <a:pt x="874" y="1887"/>
                      <a:pt x="950" y="1855"/>
                      <a:pt x="950" y="1855"/>
                    </a:cubicBezTo>
                    <a:cubicBezTo>
                      <a:pt x="935" y="1881"/>
                      <a:pt x="1066" y="1814"/>
                      <a:pt x="1037" y="1815"/>
                    </a:cubicBezTo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 w="19050" cap="flat" cmpd="sng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  <p:grpSp>
            <p:nvGrpSpPr>
              <p:cNvPr id="16" name="Ομάδα 15"/>
              <p:cNvGrpSpPr/>
              <p:nvPr/>
            </p:nvGrpSpPr>
            <p:grpSpPr>
              <a:xfrm>
                <a:off x="6848476" y="1691516"/>
                <a:ext cx="528413" cy="369332"/>
                <a:chOff x="6848476" y="1691516"/>
                <a:chExt cx="528413" cy="369332"/>
              </a:xfrm>
            </p:grpSpPr>
            <p:sp>
              <p:nvSpPr>
                <p:cNvPr id="5" name="Oval 4"/>
                <p:cNvSpPr>
                  <a:spLocks noChangeArrowheads="1"/>
                </p:cNvSpPr>
                <p:nvPr/>
              </p:nvSpPr>
              <p:spPr bwMode="auto">
                <a:xfrm>
                  <a:off x="6848476" y="1838325"/>
                  <a:ext cx="133350" cy="136525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lIns="0" rIns="0" anchor="ctr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1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6948264" y="1691516"/>
                  <a:ext cx="428625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l-GR" altLang="el-GR" i="0" dirty="0">
                      <a:solidFill>
                        <a:schemeClr val="bg1"/>
                      </a:solidFill>
                    </a:rPr>
                    <a:t>Ο</a:t>
                  </a:r>
                </a:p>
              </p:txBody>
            </p:sp>
          </p:grpSp>
        </p:grpSp>
        <p:cxnSp>
          <p:nvCxnSpPr>
            <p:cNvPr id="11" name="Ευθεία γραμμή σύνδεσης 10"/>
            <p:cNvCxnSpPr/>
            <p:nvPr/>
          </p:nvCxnSpPr>
          <p:spPr>
            <a:xfrm>
              <a:off x="6915151" y="1124744"/>
              <a:ext cx="0" cy="3960000"/>
            </a:xfrm>
            <a:prstGeom prst="line">
              <a:avLst/>
            </a:prstGeom>
            <a:ln w="28575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Ευθύγραμμο βέλος σύνδεσης 5"/>
            <p:cNvCxnSpPr/>
            <p:nvPr/>
          </p:nvCxnSpPr>
          <p:spPr>
            <a:xfrm rot="1560000">
              <a:off x="6612793" y="2026610"/>
              <a:ext cx="612000" cy="1260000"/>
            </a:xfrm>
            <a:prstGeom prst="straightConnector1">
              <a:avLst/>
            </a:prstGeom>
            <a:ln w="34925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val 4"/>
          <p:cNvSpPr>
            <a:spLocks noChangeArrowheads="1"/>
          </p:cNvSpPr>
          <p:nvPr/>
        </p:nvSpPr>
        <p:spPr bwMode="auto">
          <a:xfrm>
            <a:off x="6845260" y="3333487"/>
            <a:ext cx="133350" cy="136525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6994758" y="3172688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i="0" dirty="0">
                <a:solidFill>
                  <a:srgbClr val="FFFF00"/>
                </a:solidFill>
              </a:rPr>
              <a:t>cm</a:t>
            </a:r>
            <a:endParaRPr lang="el-GR" altLang="el-GR" i="0" dirty="0">
              <a:solidFill>
                <a:srgbClr val="FFFF00"/>
              </a:solidFill>
            </a:endParaRP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6866240" y="2348880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dirty="0">
                <a:solidFill>
                  <a:schemeClr val="bg1"/>
                </a:solidFill>
              </a:rPr>
              <a:t>d</a:t>
            </a:r>
            <a:endParaRPr lang="el-GR" altLang="el-G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72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Φυσικό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980728"/>
            <a:ext cx="4968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Φυσικό Εκκρεμές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κάθε στερεό σώμα που στρέφεται γύρω από άξονα ο οποίος απέχει απόσταση  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κέντρο μάζας του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62000" y="4629720"/>
            <a:ext cx="3955332" cy="461665"/>
            <a:chOff x="62000" y="4629720"/>
            <a:chExt cx="3955332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62000" y="4649881"/>
              <a:ext cx="25202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βάρος του σώματος: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2627784" y="4629720"/>
                  <a:ext cx="138954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7784" y="4629720"/>
                  <a:ext cx="1389548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107504" y="5055567"/>
            <a:ext cx="5057450" cy="461665"/>
            <a:chOff x="107504" y="5055567"/>
            <a:chExt cx="5057450" cy="461665"/>
          </a:xfrm>
        </p:grpSpPr>
        <p:sp>
          <p:nvSpPr>
            <p:cNvPr id="26" name="TextBox 25"/>
            <p:cNvSpPr txBox="1"/>
            <p:nvPr/>
          </p:nvSpPr>
          <p:spPr>
            <a:xfrm>
              <a:off x="107504" y="5081929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Προκαλεί ροπή στρέψης: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699792" y="5055567"/>
                  <a:ext cx="24651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  <m:func>
                          <m:func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func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9792" y="5055567"/>
                  <a:ext cx="2465162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4" name="TextBox 33"/>
          <p:cNvSpPr txBox="1"/>
          <p:nvPr/>
        </p:nvSpPr>
        <p:spPr>
          <a:xfrm>
            <a:off x="107504" y="3356992"/>
            <a:ext cx="316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 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 &gt; 0    </a:t>
            </a:r>
            <a:r>
              <a:rPr lang="el-GR" b="1" dirty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     </a:t>
            </a:r>
            <a:r>
              <a:rPr lang="el-GR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τ &lt; 0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7504" y="3831431"/>
            <a:ext cx="316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 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 &lt; 0    </a:t>
            </a:r>
            <a:r>
              <a:rPr lang="el-GR" b="1" dirty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     </a:t>
            </a:r>
            <a:r>
              <a:rPr lang="el-GR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τ &gt; 0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7504" y="5631631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 </a:t>
            </a:r>
            <a:r>
              <a: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15</a:t>
            </a:r>
            <a:r>
              <a:rPr lang="el-GR" sz="24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      </a:t>
            </a:r>
            <a:r>
              <a:rPr lang="el-GR" b="1" dirty="0">
                <a:solidFill>
                  <a:schemeClr val="bg1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⇒     </a:t>
            </a:r>
            <a:r>
              <a:rPr lang="en-US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sin(</a:t>
            </a:r>
            <a:r>
              <a:rPr lang="el-GR" sz="2400" b="1" i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θ</a:t>
            </a:r>
            <a:r>
              <a:rPr lang="en-US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</a:rPr>
              <a:t>) </a:t>
            </a:r>
            <a:r>
              <a:rPr lang="en-US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 </a:t>
            </a:r>
            <a:r>
              <a:rPr lang="el-GR" sz="2400" b="1" i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θ</a:t>
            </a:r>
            <a:r>
              <a:rPr lang="el-GR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 (</a:t>
            </a:r>
            <a:r>
              <a:rPr lang="en-US" sz="2400" b="1" dirty="0">
                <a:solidFill>
                  <a:srgbClr val="FFFF00"/>
                </a:solidFill>
                <a:latin typeface="Cambria Math"/>
                <a:ea typeface="Cambria Math"/>
                <a:cs typeface="Times New Roman" panose="02020603050405020304" pitchFamily="18" charset="0"/>
                <a:sym typeface="Symbol"/>
              </a:rPr>
              <a:t>rad)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7504" y="6269250"/>
            <a:ext cx="444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π.χ.   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sin(10</a:t>
            </a:r>
            <a:r>
              <a:rPr lang="en-US" sz="2000" b="1" baseline="30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sin(0,175 rad) = 0,174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Ομάδα 14"/>
          <p:cNvGrpSpPr/>
          <p:nvPr/>
        </p:nvGrpSpPr>
        <p:grpSpPr>
          <a:xfrm>
            <a:off x="5148065" y="5193287"/>
            <a:ext cx="2529086" cy="828000"/>
            <a:chOff x="5148065" y="5193287"/>
            <a:chExt cx="2529086" cy="828000"/>
          </a:xfrm>
        </p:grpSpPr>
        <p:grpSp>
          <p:nvGrpSpPr>
            <p:cNvPr id="41" name="Ομάδα 40"/>
            <p:cNvGrpSpPr/>
            <p:nvPr/>
          </p:nvGrpSpPr>
          <p:grpSpPr>
            <a:xfrm>
              <a:off x="5148065" y="5193287"/>
              <a:ext cx="504055" cy="828000"/>
              <a:chOff x="5148065" y="5193287"/>
              <a:chExt cx="504055" cy="828000"/>
            </a:xfrm>
          </p:grpSpPr>
          <p:sp>
            <p:nvSpPr>
              <p:cNvPr id="39" name="Δεξιό άγκιστρο 38"/>
              <p:cNvSpPr/>
              <p:nvPr/>
            </p:nvSpPr>
            <p:spPr>
              <a:xfrm rot="10800000" flipH="1">
                <a:off x="5148065" y="5193287"/>
                <a:ext cx="252000" cy="828000"/>
              </a:xfrm>
              <a:prstGeom prst="rightBrace">
                <a:avLst>
                  <a:gd name="adj1" fmla="val 31376"/>
                  <a:gd name="adj2" fmla="val 50000"/>
                </a:avLst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0" name="Δεξιό βέλος 39"/>
              <p:cNvSpPr/>
              <p:nvPr/>
            </p:nvSpPr>
            <p:spPr>
              <a:xfrm>
                <a:off x="5400120" y="5517232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635230" y="5343599"/>
                  <a:ext cx="204192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  <m:r>
                          <a:rPr lang="el-GR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400" b="1" i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5230" y="5343599"/>
                  <a:ext cx="2041921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8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6570730" y="5343599"/>
            <a:ext cx="1817694" cy="1180272"/>
            <a:chOff x="791647" y="5543654"/>
            <a:chExt cx="1817694" cy="1180272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791647" y="5543654"/>
              <a:ext cx="756000" cy="724551"/>
              <a:chOff x="791647" y="5198015"/>
              <a:chExt cx="756000" cy="724551"/>
            </a:xfrm>
          </p:grpSpPr>
          <p:sp>
            <p:nvSpPr>
              <p:cNvPr id="45" name="Έλλειψη 44"/>
              <p:cNvSpPr/>
              <p:nvPr/>
            </p:nvSpPr>
            <p:spPr>
              <a:xfrm>
                <a:off x="791647" y="5198015"/>
                <a:ext cx="756000" cy="468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6" name="Δεξιό βέλος 45"/>
              <p:cNvSpPr/>
              <p:nvPr/>
            </p:nvSpPr>
            <p:spPr>
              <a:xfrm rot="5400000">
                <a:off x="1037501" y="5706566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Ορθογώνιο 43"/>
                <p:cNvSpPr/>
                <p:nvPr/>
              </p:nvSpPr>
              <p:spPr>
                <a:xfrm>
                  <a:off x="910478" y="6262261"/>
                  <a:ext cx="16988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44" name="Ορθογώνιο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78" y="6262261"/>
                  <a:ext cx="1698863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r="-717"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107504" y="319404"/>
            <a:ext cx="8491985" cy="4765340"/>
            <a:chOff x="107504" y="319404"/>
            <a:chExt cx="8491985" cy="4765340"/>
          </a:xfrm>
        </p:grpSpPr>
        <p:sp>
          <p:nvSpPr>
            <p:cNvPr id="23" name="TextBox 22"/>
            <p:cNvSpPr txBox="1"/>
            <p:nvPr/>
          </p:nvSpPr>
          <p:spPr>
            <a:xfrm>
              <a:off x="107504" y="2060848"/>
              <a:ext cx="511256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 το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Φυσικό Εκκρεμές 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εκτραπεί από τη θέση ισορροπίας κατά μικρή γωνία </a:t>
              </a:r>
              <a:r>
                <a:rPr lang="el-GR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(</a:t>
              </a:r>
              <a:r>
                <a:rPr lang="el-GR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π.χ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θ &lt; 15</a:t>
              </a:r>
              <a:r>
                <a:rPr lang="el-GR" b="1" baseline="30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 τότε πάνω σε αυτό θα ασκηθεί ροπή στρέψης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grpSp>
          <p:nvGrpSpPr>
            <p:cNvPr id="13" name="Ομάδα 12"/>
            <p:cNvGrpSpPr/>
            <p:nvPr/>
          </p:nvGrpSpPr>
          <p:grpSpPr>
            <a:xfrm>
              <a:off x="5508104" y="319404"/>
              <a:ext cx="3091385" cy="4765340"/>
              <a:chOff x="5508104" y="319404"/>
              <a:chExt cx="3091385" cy="4765340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7622840" y="4365104"/>
                <a:ext cx="97174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 = </a:t>
                </a:r>
                <a:r>
                  <a:rPr lang="en-US" sz="20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endPara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5508104" y="319404"/>
                <a:ext cx="3091385" cy="4765340"/>
                <a:chOff x="5508104" y="319404"/>
                <a:chExt cx="3091385" cy="4765340"/>
              </a:xfrm>
            </p:grpSpPr>
            <p:grpSp>
              <p:nvGrpSpPr>
                <p:cNvPr id="2" name="Ομάδα 1"/>
                <p:cNvGrpSpPr/>
                <p:nvPr/>
              </p:nvGrpSpPr>
              <p:grpSpPr>
                <a:xfrm>
                  <a:off x="5508104" y="319404"/>
                  <a:ext cx="3091385" cy="3995422"/>
                  <a:chOff x="5508104" y="319404"/>
                  <a:chExt cx="3091385" cy="3995422"/>
                </a:xfrm>
              </p:grpSpPr>
              <p:sp>
                <p:nvSpPr>
                  <p:cNvPr id="7" name="Freeform 2"/>
                  <p:cNvSpPr>
                    <a:spLocks/>
                  </p:cNvSpPr>
                  <p:nvPr/>
                </p:nvSpPr>
                <p:spPr bwMode="auto">
                  <a:xfrm>
                    <a:off x="6308726" y="1319213"/>
                    <a:ext cx="2290763" cy="2995613"/>
                  </a:xfrm>
                  <a:custGeom>
                    <a:avLst/>
                    <a:gdLst>
                      <a:gd name="T0" fmla="*/ 1044 w 1443"/>
                      <a:gd name="T1" fmla="*/ 1815 h 1887"/>
                      <a:gd name="T2" fmla="*/ 1151 w 1443"/>
                      <a:gd name="T3" fmla="*/ 1786 h 1887"/>
                      <a:gd name="T4" fmla="*/ 1220 w 1443"/>
                      <a:gd name="T5" fmla="*/ 1729 h 1887"/>
                      <a:gd name="T6" fmla="*/ 1283 w 1443"/>
                      <a:gd name="T7" fmla="*/ 1660 h 1887"/>
                      <a:gd name="T8" fmla="*/ 1383 w 1443"/>
                      <a:gd name="T9" fmla="*/ 1481 h 1887"/>
                      <a:gd name="T10" fmla="*/ 1422 w 1443"/>
                      <a:gd name="T11" fmla="*/ 1395 h 1887"/>
                      <a:gd name="T12" fmla="*/ 1443 w 1443"/>
                      <a:gd name="T13" fmla="*/ 1340 h 1887"/>
                      <a:gd name="T14" fmla="*/ 1429 w 1443"/>
                      <a:gd name="T15" fmla="*/ 1167 h 1887"/>
                      <a:gd name="T16" fmla="*/ 1416 w 1443"/>
                      <a:gd name="T17" fmla="*/ 1137 h 1887"/>
                      <a:gd name="T18" fmla="*/ 1408 w 1443"/>
                      <a:gd name="T19" fmla="*/ 1090 h 1887"/>
                      <a:gd name="T20" fmla="*/ 1370 w 1443"/>
                      <a:gd name="T21" fmla="*/ 1037 h 1887"/>
                      <a:gd name="T22" fmla="*/ 1324 w 1443"/>
                      <a:gd name="T23" fmla="*/ 955 h 1887"/>
                      <a:gd name="T24" fmla="*/ 1261 w 1443"/>
                      <a:gd name="T25" fmla="*/ 898 h 1887"/>
                      <a:gd name="T26" fmla="*/ 1193 w 1443"/>
                      <a:gd name="T27" fmla="*/ 813 h 1887"/>
                      <a:gd name="T28" fmla="*/ 1091 w 1443"/>
                      <a:gd name="T29" fmla="*/ 759 h 1887"/>
                      <a:gd name="T30" fmla="*/ 1031 w 1443"/>
                      <a:gd name="T31" fmla="*/ 753 h 1887"/>
                      <a:gd name="T32" fmla="*/ 989 w 1443"/>
                      <a:gd name="T33" fmla="*/ 705 h 1887"/>
                      <a:gd name="T34" fmla="*/ 947 w 1443"/>
                      <a:gd name="T35" fmla="*/ 657 h 1887"/>
                      <a:gd name="T36" fmla="*/ 881 w 1443"/>
                      <a:gd name="T37" fmla="*/ 585 h 1887"/>
                      <a:gd name="T38" fmla="*/ 851 w 1443"/>
                      <a:gd name="T39" fmla="*/ 543 h 1887"/>
                      <a:gd name="T40" fmla="*/ 809 w 1443"/>
                      <a:gd name="T41" fmla="*/ 489 h 1887"/>
                      <a:gd name="T42" fmla="*/ 735 w 1443"/>
                      <a:gd name="T43" fmla="*/ 417 h 1887"/>
                      <a:gd name="T44" fmla="*/ 641 w 1443"/>
                      <a:gd name="T45" fmla="*/ 181 h 1887"/>
                      <a:gd name="T46" fmla="*/ 532 w 1443"/>
                      <a:gd name="T47" fmla="*/ 36 h 1887"/>
                      <a:gd name="T48" fmla="*/ 392 w 1443"/>
                      <a:gd name="T49" fmla="*/ 0 h 1887"/>
                      <a:gd name="T50" fmla="*/ 163 w 1443"/>
                      <a:gd name="T51" fmla="*/ 118 h 1887"/>
                      <a:gd name="T52" fmla="*/ 118 w 1443"/>
                      <a:gd name="T53" fmla="*/ 168 h 1887"/>
                      <a:gd name="T54" fmla="*/ 78 w 1443"/>
                      <a:gd name="T55" fmla="*/ 230 h 1887"/>
                      <a:gd name="T56" fmla="*/ 46 w 1443"/>
                      <a:gd name="T57" fmla="*/ 580 h 1887"/>
                      <a:gd name="T58" fmla="*/ 30 w 1443"/>
                      <a:gd name="T59" fmla="*/ 635 h 1887"/>
                      <a:gd name="T60" fmla="*/ 20 w 1443"/>
                      <a:gd name="T61" fmla="*/ 671 h 1887"/>
                      <a:gd name="T62" fmla="*/ 59 w 1443"/>
                      <a:gd name="T63" fmla="*/ 886 h 1887"/>
                      <a:gd name="T64" fmla="*/ 69 w 1443"/>
                      <a:gd name="T65" fmla="*/ 1095 h 1887"/>
                      <a:gd name="T66" fmla="*/ 82 w 1443"/>
                      <a:gd name="T67" fmla="*/ 1263 h 1887"/>
                      <a:gd name="T68" fmla="*/ 200 w 1443"/>
                      <a:gd name="T69" fmla="*/ 1354 h 1887"/>
                      <a:gd name="T70" fmla="*/ 213 w 1443"/>
                      <a:gd name="T71" fmla="*/ 1371 h 1887"/>
                      <a:gd name="T72" fmla="*/ 232 w 1443"/>
                      <a:gd name="T73" fmla="*/ 1382 h 1887"/>
                      <a:gd name="T74" fmla="*/ 257 w 1443"/>
                      <a:gd name="T75" fmla="*/ 1417 h 1887"/>
                      <a:gd name="T76" fmla="*/ 276 w 1443"/>
                      <a:gd name="T77" fmla="*/ 1435 h 1887"/>
                      <a:gd name="T78" fmla="*/ 317 w 1443"/>
                      <a:gd name="T79" fmla="*/ 1547 h 1887"/>
                      <a:gd name="T80" fmla="*/ 393 w 1443"/>
                      <a:gd name="T81" fmla="*/ 1622 h 1887"/>
                      <a:gd name="T82" fmla="*/ 424 w 1443"/>
                      <a:gd name="T83" fmla="*/ 1644 h 1887"/>
                      <a:gd name="T84" fmla="*/ 492 w 1443"/>
                      <a:gd name="T85" fmla="*/ 1701 h 1887"/>
                      <a:gd name="T86" fmla="*/ 534 w 1443"/>
                      <a:gd name="T87" fmla="*/ 1699 h 1887"/>
                      <a:gd name="T88" fmla="*/ 611 w 1443"/>
                      <a:gd name="T89" fmla="*/ 1743 h 1887"/>
                      <a:gd name="T90" fmla="*/ 665 w 1443"/>
                      <a:gd name="T91" fmla="*/ 1755 h 1887"/>
                      <a:gd name="T92" fmla="*/ 731 w 1443"/>
                      <a:gd name="T93" fmla="*/ 1791 h 1887"/>
                      <a:gd name="T94" fmla="*/ 797 w 1443"/>
                      <a:gd name="T95" fmla="*/ 1827 h 1887"/>
                      <a:gd name="T96" fmla="*/ 860 w 1443"/>
                      <a:gd name="T97" fmla="*/ 1877 h 1887"/>
                      <a:gd name="T98" fmla="*/ 950 w 1443"/>
                      <a:gd name="T99" fmla="*/ 1855 h 1887"/>
                      <a:gd name="T100" fmla="*/ 1037 w 1443"/>
                      <a:gd name="T101" fmla="*/ 1815 h 1887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w 1443"/>
                      <a:gd name="T154" fmla="*/ 0 h 1887"/>
                      <a:gd name="T155" fmla="*/ 1443 w 1443"/>
                      <a:gd name="T156" fmla="*/ 1887 h 1887"/>
                    </a:gdLst>
                    <a:ahLst/>
                    <a:cxnLst>
                      <a:cxn ang="T102">
                        <a:pos x="T0" y="T1"/>
                      </a:cxn>
                      <a:cxn ang="T103">
                        <a:pos x="T2" y="T3"/>
                      </a:cxn>
                      <a:cxn ang="T104">
                        <a:pos x="T4" y="T5"/>
                      </a:cxn>
                      <a:cxn ang="T105">
                        <a:pos x="T6" y="T7"/>
                      </a:cxn>
                      <a:cxn ang="T106">
                        <a:pos x="T8" y="T9"/>
                      </a:cxn>
                      <a:cxn ang="T107">
                        <a:pos x="T10" y="T11"/>
                      </a:cxn>
                      <a:cxn ang="T108">
                        <a:pos x="T12" y="T13"/>
                      </a:cxn>
                      <a:cxn ang="T109">
                        <a:pos x="T14" y="T15"/>
                      </a:cxn>
                      <a:cxn ang="T110">
                        <a:pos x="T16" y="T17"/>
                      </a:cxn>
                      <a:cxn ang="T111">
                        <a:pos x="T18" y="T19"/>
                      </a:cxn>
                      <a:cxn ang="T112">
                        <a:pos x="T20" y="T21"/>
                      </a:cxn>
                      <a:cxn ang="T113">
                        <a:pos x="T22" y="T23"/>
                      </a:cxn>
                      <a:cxn ang="T114">
                        <a:pos x="T24" y="T25"/>
                      </a:cxn>
                      <a:cxn ang="T115">
                        <a:pos x="T26" y="T27"/>
                      </a:cxn>
                      <a:cxn ang="T116">
                        <a:pos x="T28" y="T29"/>
                      </a:cxn>
                      <a:cxn ang="T117">
                        <a:pos x="T30" y="T31"/>
                      </a:cxn>
                      <a:cxn ang="T118">
                        <a:pos x="T32" y="T33"/>
                      </a:cxn>
                      <a:cxn ang="T119">
                        <a:pos x="T34" y="T35"/>
                      </a:cxn>
                      <a:cxn ang="T120">
                        <a:pos x="T36" y="T37"/>
                      </a:cxn>
                      <a:cxn ang="T121">
                        <a:pos x="T38" y="T39"/>
                      </a:cxn>
                      <a:cxn ang="T122">
                        <a:pos x="T40" y="T41"/>
                      </a:cxn>
                      <a:cxn ang="T123">
                        <a:pos x="T42" y="T43"/>
                      </a:cxn>
                      <a:cxn ang="T124">
                        <a:pos x="T44" y="T45"/>
                      </a:cxn>
                      <a:cxn ang="T125">
                        <a:pos x="T46" y="T47"/>
                      </a:cxn>
                      <a:cxn ang="T126">
                        <a:pos x="T48" y="T49"/>
                      </a:cxn>
                      <a:cxn ang="T127">
                        <a:pos x="T50" y="T51"/>
                      </a:cxn>
                      <a:cxn ang="T128">
                        <a:pos x="T52" y="T53"/>
                      </a:cxn>
                      <a:cxn ang="T129">
                        <a:pos x="T54" y="T55"/>
                      </a:cxn>
                      <a:cxn ang="T130">
                        <a:pos x="T56" y="T57"/>
                      </a:cxn>
                      <a:cxn ang="T131">
                        <a:pos x="T58" y="T59"/>
                      </a:cxn>
                      <a:cxn ang="T132">
                        <a:pos x="T60" y="T61"/>
                      </a:cxn>
                      <a:cxn ang="T133">
                        <a:pos x="T62" y="T63"/>
                      </a:cxn>
                      <a:cxn ang="T134">
                        <a:pos x="T64" y="T65"/>
                      </a:cxn>
                      <a:cxn ang="T135">
                        <a:pos x="T66" y="T67"/>
                      </a:cxn>
                      <a:cxn ang="T136">
                        <a:pos x="T68" y="T69"/>
                      </a:cxn>
                      <a:cxn ang="T137">
                        <a:pos x="T70" y="T71"/>
                      </a:cxn>
                      <a:cxn ang="T138">
                        <a:pos x="T72" y="T73"/>
                      </a:cxn>
                      <a:cxn ang="T139">
                        <a:pos x="T74" y="T75"/>
                      </a:cxn>
                      <a:cxn ang="T140">
                        <a:pos x="T76" y="T77"/>
                      </a:cxn>
                      <a:cxn ang="T141">
                        <a:pos x="T78" y="T79"/>
                      </a:cxn>
                      <a:cxn ang="T142">
                        <a:pos x="T80" y="T81"/>
                      </a:cxn>
                      <a:cxn ang="T143">
                        <a:pos x="T82" y="T83"/>
                      </a:cxn>
                      <a:cxn ang="T144">
                        <a:pos x="T84" y="T85"/>
                      </a:cxn>
                      <a:cxn ang="T145">
                        <a:pos x="T86" y="T87"/>
                      </a:cxn>
                      <a:cxn ang="T146">
                        <a:pos x="T88" y="T89"/>
                      </a:cxn>
                      <a:cxn ang="T147">
                        <a:pos x="T90" y="T91"/>
                      </a:cxn>
                      <a:cxn ang="T148">
                        <a:pos x="T92" y="T93"/>
                      </a:cxn>
                      <a:cxn ang="T149">
                        <a:pos x="T94" y="T95"/>
                      </a:cxn>
                      <a:cxn ang="T150">
                        <a:pos x="T96" y="T97"/>
                      </a:cxn>
                      <a:cxn ang="T151">
                        <a:pos x="T98" y="T99"/>
                      </a:cxn>
                      <a:cxn ang="T152">
                        <a:pos x="T100" y="T101"/>
                      </a:cxn>
                    </a:cxnLst>
                    <a:rect l="T153" t="T154" r="T155" b="T156"/>
                    <a:pathLst>
                      <a:path w="1443" h="1887">
                        <a:moveTo>
                          <a:pt x="1044" y="1815"/>
                        </a:moveTo>
                        <a:cubicBezTo>
                          <a:pt x="1085" y="1808"/>
                          <a:pt x="1113" y="1801"/>
                          <a:pt x="1151" y="1786"/>
                        </a:cubicBezTo>
                        <a:cubicBezTo>
                          <a:pt x="1178" y="1776"/>
                          <a:pt x="1198" y="1746"/>
                          <a:pt x="1220" y="1729"/>
                        </a:cubicBezTo>
                        <a:cubicBezTo>
                          <a:pt x="1237" y="1701"/>
                          <a:pt x="1257" y="1679"/>
                          <a:pt x="1283" y="1660"/>
                        </a:cubicBezTo>
                        <a:cubicBezTo>
                          <a:pt x="1319" y="1601"/>
                          <a:pt x="1354" y="1544"/>
                          <a:pt x="1383" y="1481"/>
                        </a:cubicBezTo>
                        <a:cubicBezTo>
                          <a:pt x="1397" y="1453"/>
                          <a:pt x="1409" y="1424"/>
                          <a:pt x="1422" y="1395"/>
                        </a:cubicBezTo>
                        <a:cubicBezTo>
                          <a:pt x="1430" y="1377"/>
                          <a:pt x="1443" y="1340"/>
                          <a:pt x="1443" y="1340"/>
                        </a:cubicBezTo>
                        <a:cubicBezTo>
                          <a:pt x="1439" y="1283"/>
                          <a:pt x="1437" y="1225"/>
                          <a:pt x="1429" y="1167"/>
                        </a:cubicBezTo>
                        <a:cubicBezTo>
                          <a:pt x="1428" y="1156"/>
                          <a:pt x="1418" y="1147"/>
                          <a:pt x="1416" y="1137"/>
                        </a:cubicBezTo>
                        <a:cubicBezTo>
                          <a:pt x="1411" y="1122"/>
                          <a:pt x="1414" y="1104"/>
                          <a:pt x="1408" y="1090"/>
                        </a:cubicBezTo>
                        <a:cubicBezTo>
                          <a:pt x="1400" y="1070"/>
                          <a:pt x="1370" y="1037"/>
                          <a:pt x="1370" y="1037"/>
                        </a:cubicBezTo>
                        <a:cubicBezTo>
                          <a:pt x="1360" y="1007"/>
                          <a:pt x="1343" y="981"/>
                          <a:pt x="1324" y="955"/>
                        </a:cubicBezTo>
                        <a:cubicBezTo>
                          <a:pt x="1315" y="926"/>
                          <a:pt x="1292" y="907"/>
                          <a:pt x="1261" y="898"/>
                        </a:cubicBezTo>
                        <a:cubicBezTo>
                          <a:pt x="1227" y="867"/>
                          <a:pt x="1237" y="830"/>
                          <a:pt x="1193" y="813"/>
                        </a:cubicBezTo>
                        <a:cubicBezTo>
                          <a:pt x="1180" y="808"/>
                          <a:pt x="1106" y="762"/>
                          <a:pt x="1091" y="759"/>
                        </a:cubicBezTo>
                        <a:cubicBezTo>
                          <a:pt x="1075" y="756"/>
                          <a:pt x="1031" y="753"/>
                          <a:pt x="1031" y="753"/>
                        </a:cubicBezTo>
                        <a:cubicBezTo>
                          <a:pt x="1006" y="738"/>
                          <a:pt x="1009" y="724"/>
                          <a:pt x="989" y="705"/>
                        </a:cubicBezTo>
                        <a:cubicBezTo>
                          <a:pt x="959" y="678"/>
                          <a:pt x="986" y="668"/>
                          <a:pt x="947" y="657"/>
                        </a:cubicBezTo>
                        <a:cubicBezTo>
                          <a:pt x="932" y="636"/>
                          <a:pt x="900" y="603"/>
                          <a:pt x="881" y="585"/>
                        </a:cubicBezTo>
                        <a:cubicBezTo>
                          <a:pt x="874" y="554"/>
                          <a:pt x="861" y="574"/>
                          <a:pt x="851" y="543"/>
                        </a:cubicBezTo>
                        <a:cubicBezTo>
                          <a:pt x="848" y="533"/>
                          <a:pt x="814" y="497"/>
                          <a:pt x="809" y="489"/>
                        </a:cubicBezTo>
                        <a:cubicBezTo>
                          <a:pt x="789" y="459"/>
                          <a:pt x="746" y="451"/>
                          <a:pt x="735" y="417"/>
                        </a:cubicBezTo>
                        <a:cubicBezTo>
                          <a:pt x="710" y="337"/>
                          <a:pt x="686" y="253"/>
                          <a:pt x="641" y="181"/>
                        </a:cubicBezTo>
                        <a:cubicBezTo>
                          <a:pt x="617" y="144"/>
                          <a:pt x="573" y="63"/>
                          <a:pt x="532" y="36"/>
                        </a:cubicBezTo>
                        <a:cubicBezTo>
                          <a:pt x="493" y="10"/>
                          <a:pt x="436" y="12"/>
                          <a:pt x="392" y="0"/>
                        </a:cubicBezTo>
                        <a:cubicBezTo>
                          <a:pt x="287" y="13"/>
                          <a:pt x="232" y="37"/>
                          <a:pt x="163" y="118"/>
                        </a:cubicBezTo>
                        <a:cubicBezTo>
                          <a:pt x="149" y="136"/>
                          <a:pt x="130" y="149"/>
                          <a:pt x="118" y="168"/>
                        </a:cubicBezTo>
                        <a:cubicBezTo>
                          <a:pt x="104" y="189"/>
                          <a:pt x="78" y="230"/>
                          <a:pt x="78" y="230"/>
                        </a:cubicBezTo>
                        <a:cubicBezTo>
                          <a:pt x="87" y="343"/>
                          <a:pt x="131" y="487"/>
                          <a:pt x="46" y="580"/>
                        </a:cubicBezTo>
                        <a:cubicBezTo>
                          <a:pt x="45" y="584"/>
                          <a:pt x="30" y="634"/>
                          <a:pt x="30" y="635"/>
                        </a:cubicBezTo>
                        <a:cubicBezTo>
                          <a:pt x="27" y="647"/>
                          <a:pt x="20" y="671"/>
                          <a:pt x="20" y="671"/>
                        </a:cubicBezTo>
                        <a:cubicBezTo>
                          <a:pt x="27" y="762"/>
                          <a:pt x="0" y="831"/>
                          <a:pt x="59" y="886"/>
                        </a:cubicBezTo>
                        <a:cubicBezTo>
                          <a:pt x="86" y="954"/>
                          <a:pt x="76" y="1024"/>
                          <a:pt x="69" y="1095"/>
                        </a:cubicBezTo>
                        <a:cubicBezTo>
                          <a:pt x="73" y="1151"/>
                          <a:pt x="75" y="1207"/>
                          <a:pt x="82" y="1263"/>
                        </a:cubicBezTo>
                        <a:cubicBezTo>
                          <a:pt x="85" y="1286"/>
                          <a:pt x="179" y="1344"/>
                          <a:pt x="200" y="1354"/>
                        </a:cubicBezTo>
                        <a:cubicBezTo>
                          <a:pt x="205" y="1360"/>
                          <a:pt x="208" y="1367"/>
                          <a:pt x="213" y="1371"/>
                        </a:cubicBezTo>
                        <a:cubicBezTo>
                          <a:pt x="218" y="1376"/>
                          <a:pt x="227" y="1378"/>
                          <a:pt x="232" y="1382"/>
                        </a:cubicBezTo>
                        <a:cubicBezTo>
                          <a:pt x="241" y="1393"/>
                          <a:pt x="247" y="1408"/>
                          <a:pt x="257" y="1417"/>
                        </a:cubicBezTo>
                        <a:cubicBezTo>
                          <a:pt x="264" y="1423"/>
                          <a:pt x="270" y="1429"/>
                          <a:pt x="276" y="1435"/>
                        </a:cubicBezTo>
                        <a:cubicBezTo>
                          <a:pt x="295" y="1484"/>
                          <a:pt x="280" y="1504"/>
                          <a:pt x="317" y="1547"/>
                        </a:cubicBezTo>
                        <a:cubicBezTo>
                          <a:pt x="333" y="1589"/>
                          <a:pt x="348" y="1609"/>
                          <a:pt x="393" y="1622"/>
                        </a:cubicBezTo>
                        <a:cubicBezTo>
                          <a:pt x="422" y="1618"/>
                          <a:pt x="394" y="1649"/>
                          <a:pt x="424" y="1644"/>
                        </a:cubicBezTo>
                        <a:cubicBezTo>
                          <a:pt x="464" y="1637"/>
                          <a:pt x="454" y="1713"/>
                          <a:pt x="492" y="1701"/>
                        </a:cubicBezTo>
                        <a:cubicBezTo>
                          <a:pt x="512" y="1687"/>
                          <a:pt x="512" y="1708"/>
                          <a:pt x="534" y="1699"/>
                        </a:cubicBezTo>
                        <a:cubicBezTo>
                          <a:pt x="582" y="1699"/>
                          <a:pt x="564" y="1737"/>
                          <a:pt x="611" y="1743"/>
                        </a:cubicBezTo>
                        <a:cubicBezTo>
                          <a:pt x="625" y="1744"/>
                          <a:pt x="665" y="1755"/>
                          <a:pt x="665" y="1755"/>
                        </a:cubicBezTo>
                        <a:cubicBezTo>
                          <a:pt x="707" y="1761"/>
                          <a:pt x="681" y="1745"/>
                          <a:pt x="731" y="1791"/>
                        </a:cubicBezTo>
                        <a:cubicBezTo>
                          <a:pt x="778" y="1834"/>
                          <a:pt x="754" y="1801"/>
                          <a:pt x="797" y="1827"/>
                        </a:cubicBezTo>
                        <a:cubicBezTo>
                          <a:pt x="824" y="1863"/>
                          <a:pt x="826" y="1849"/>
                          <a:pt x="860" y="1877"/>
                        </a:cubicBezTo>
                        <a:cubicBezTo>
                          <a:pt x="874" y="1887"/>
                          <a:pt x="950" y="1855"/>
                          <a:pt x="950" y="1855"/>
                        </a:cubicBezTo>
                        <a:cubicBezTo>
                          <a:pt x="935" y="1881"/>
                          <a:pt x="1066" y="1814"/>
                          <a:pt x="1037" y="1815"/>
                        </a:cubicBezTo>
                      </a:path>
                    </a:pathLst>
                  </a:custGeom>
                  <a:solidFill>
                    <a:schemeClr val="accent6">
                      <a:lumMod val="50000"/>
                    </a:schemeClr>
                  </a:solidFill>
                  <a:ln w="19050" cap="flat" cmpd="sng">
                    <a:solidFill>
                      <a:schemeClr val="accent2">
                        <a:lumMod val="75000"/>
                      </a:schemeClr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 lIns="0" rIns="0">
                    <a:spAutoFit/>
                  </a:bodyPr>
                  <a:lstStyle/>
                  <a:p>
                    <a:endParaRPr lang="el-GR"/>
                  </a:p>
                </p:txBody>
              </p:sp>
              <p:cxnSp>
                <p:nvCxnSpPr>
                  <p:cNvPr id="17" name="Ευθύγραμμο βέλος σύνδεσης 16"/>
                  <p:cNvCxnSpPr>
                    <a:stCxn id="8" idx="5"/>
                  </p:cNvCxnSpPr>
                  <p:nvPr/>
                </p:nvCxnSpPr>
                <p:spPr>
                  <a:xfrm>
                    <a:off x="6962296" y="1954856"/>
                    <a:ext cx="612000" cy="1260000"/>
                  </a:xfrm>
                  <a:prstGeom prst="straightConnector1">
                    <a:avLst/>
                  </a:prstGeom>
                  <a:ln w="34925">
                    <a:solidFill>
                      <a:srgbClr val="FFFF0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931961" y="2833191"/>
                    <a:ext cx="508894" cy="3077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θ&gt;0</a:t>
                    </a:r>
                  </a:p>
                </p:txBody>
              </p:sp>
              <p:sp>
                <p:nvSpPr>
                  <p:cNvPr id="30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77151" y="3059668"/>
                    <a:ext cx="428625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l-GR" i="0" dirty="0">
                        <a:solidFill>
                          <a:srgbClr val="FFFF00"/>
                        </a:solidFill>
                      </a:rPr>
                      <a:t>cm</a:t>
                    </a:r>
                    <a:endParaRPr lang="el-GR" altLang="el-GR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1" name="Τόξο 30"/>
                  <p:cNvSpPr/>
                  <p:nvPr/>
                </p:nvSpPr>
                <p:spPr>
                  <a:xfrm>
                    <a:off x="5508104" y="319404"/>
                    <a:ext cx="2808000" cy="3168000"/>
                  </a:xfrm>
                  <a:prstGeom prst="arc">
                    <a:avLst>
                      <a:gd name="adj1" fmla="val 3876828"/>
                      <a:gd name="adj2" fmla="val 6413821"/>
                    </a:avLst>
                  </a:prstGeom>
                  <a:ln w="31750">
                    <a:solidFill>
                      <a:srgbClr val="FFFF00"/>
                    </a:solidFill>
                    <a:prstDash val="dash"/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2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226280" y="2348880"/>
                    <a:ext cx="428625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lIns="0" tIns="0" rIns="0" b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algn="ctr"/>
                    <a:r>
                      <a:rPr lang="en-US" altLang="el-GR" dirty="0">
                        <a:solidFill>
                          <a:srgbClr val="FFFF00"/>
                        </a:solidFill>
                      </a:rPr>
                      <a:t>d</a:t>
                    </a:r>
                    <a:endParaRPr lang="el-GR" altLang="el-GR" dirty="0">
                      <a:solidFill>
                        <a:srgbClr val="FFFF00"/>
                      </a:solidFill>
                    </a:endParaRPr>
                  </a:p>
                </p:txBody>
              </p:sp>
            </p:grpSp>
            <p:cxnSp>
              <p:nvCxnSpPr>
                <p:cNvPr id="11" name="Ευθεία γραμμή σύνδεσης 10"/>
                <p:cNvCxnSpPr/>
                <p:nvPr/>
              </p:nvCxnSpPr>
              <p:spPr>
                <a:xfrm>
                  <a:off x="6915151" y="1124744"/>
                  <a:ext cx="0" cy="3960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Oval 4"/>
                <p:cNvSpPr>
                  <a:spLocks noChangeArrowheads="1"/>
                </p:cNvSpPr>
                <p:nvPr/>
              </p:nvSpPr>
              <p:spPr bwMode="auto">
                <a:xfrm>
                  <a:off x="6848476" y="1838325"/>
                  <a:ext cx="133350" cy="136525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lIns="0" rIns="0" anchor="ctr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9" name="Oval 4"/>
                <p:cNvSpPr>
                  <a:spLocks noChangeArrowheads="1"/>
                </p:cNvSpPr>
                <p:nvPr/>
              </p:nvSpPr>
              <p:spPr bwMode="auto">
                <a:xfrm>
                  <a:off x="7524328" y="3212976"/>
                  <a:ext cx="133350" cy="136525"/>
                </a:xfrm>
                <a:prstGeom prst="ellipse">
                  <a:avLst/>
                </a:prstGeom>
                <a:solidFill>
                  <a:srgbClr val="FFFF00"/>
                </a:solidFill>
                <a:ln w="12700">
                  <a:solidFill>
                    <a:srgbClr val="FFFF00"/>
                  </a:solidFill>
                  <a:round/>
                  <a:headEnd/>
                  <a:tailEnd/>
                </a:ln>
              </p:spPr>
              <p:txBody>
                <a:bodyPr lIns="0" rIns="0" anchor="ctr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  <p:sp>
              <p:nvSpPr>
                <p:cNvPr id="21" name="Line 6"/>
                <p:cNvSpPr>
                  <a:spLocks noChangeShapeType="1"/>
                </p:cNvSpPr>
                <p:nvPr/>
              </p:nvSpPr>
              <p:spPr bwMode="auto">
                <a:xfrm>
                  <a:off x="7610475" y="3343646"/>
                  <a:ext cx="0" cy="1368000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rIns="0">
                  <a:spAutoFit/>
                </a:bodyPr>
                <a:lstStyle/>
                <a:p>
                  <a:endParaRPr lang="el-GR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53978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Φυσικό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6308726" y="1319213"/>
            <a:ext cx="2290763" cy="2995613"/>
          </a:xfrm>
          <a:custGeom>
            <a:avLst/>
            <a:gdLst>
              <a:gd name="T0" fmla="*/ 1044 w 1443"/>
              <a:gd name="T1" fmla="*/ 1815 h 1887"/>
              <a:gd name="T2" fmla="*/ 1151 w 1443"/>
              <a:gd name="T3" fmla="*/ 1786 h 1887"/>
              <a:gd name="T4" fmla="*/ 1220 w 1443"/>
              <a:gd name="T5" fmla="*/ 1729 h 1887"/>
              <a:gd name="T6" fmla="*/ 1283 w 1443"/>
              <a:gd name="T7" fmla="*/ 1660 h 1887"/>
              <a:gd name="T8" fmla="*/ 1383 w 1443"/>
              <a:gd name="T9" fmla="*/ 1481 h 1887"/>
              <a:gd name="T10" fmla="*/ 1422 w 1443"/>
              <a:gd name="T11" fmla="*/ 1395 h 1887"/>
              <a:gd name="T12" fmla="*/ 1443 w 1443"/>
              <a:gd name="T13" fmla="*/ 1340 h 1887"/>
              <a:gd name="T14" fmla="*/ 1429 w 1443"/>
              <a:gd name="T15" fmla="*/ 1167 h 1887"/>
              <a:gd name="T16" fmla="*/ 1416 w 1443"/>
              <a:gd name="T17" fmla="*/ 1137 h 1887"/>
              <a:gd name="T18" fmla="*/ 1408 w 1443"/>
              <a:gd name="T19" fmla="*/ 1090 h 1887"/>
              <a:gd name="T20" fmla="*/ 1370 w 1443"/>
              <a:gd name="T21" fmla="*/ 1037 h 1887"/>
              <a:gd name="T22" fmla="*/ 1324 w 1443"/>
              <a:gd name="T23" fmla="*/ 955 h 1887"/>
              <a:gd name="T24" fmla="*/ 1261 w 1443"/>
              <a:gd name="T25" fmla="*/ 898 h 1887"/>
              <a:gd name="T26" fmla="*/ 1193 w 1443"/>
              <a:gd name="T27" fmla="*/ 813 h 1887"/>
              <a:gd name="T28" fmla="*/ 1091 w 1443"/>
              <a:gd name="T29" fmla="*/ 759 h 1887"/>
              <a:gd name="T30" fmla="*/ 1031 w 1443"/>
              <a:gd name="T31" fmla="*/ 753 h 1887"/>
              <a:gd name="T32" fmla="*/ 989 w 1443"/>
              <a:gd name="T33" fmla="*/ 705 h 1887"/>
              <a:gd name="T34" fmla="*/ 947 w 1443"/>
              <a:gd name="T35" fmla="*/ 657 h 1887"/>
              <a:gd name="T36" fmla="*/ 881 w 1443"/>
              <a:gd name="T37" fmla="*/ 585 h 1887"/>
              <a:gd name="T38" fmla="*/ 851 w 1443"/>
              <a:gd name="T39" fmla="*/ 543 h 1887"/>
              <a:gd name="T40" fmla="*/ 809 w 1443"/>
              <a:gd name="T41" fmla="*/ 489 h 1887"/>
              <a:gd name="T42" fmla="*/ 735 w 1443"/>
              <a:gd name="T43" fmla="*/ 417 h 1887"/>
              <a:gd name="T44" fmla="*/ 641 w 1443"/>
              <a:gd name="T45" fmla="*/ 181 h 1887"/>
              <a:gd name="T46" fmla="*/ 532 w 1443"/>
              <a:gd name="T47" fmla="*/ 36 h 1887"/>
              <a:gd name="T48" fmla="*/ 392 w 1443"/>
              <a:gd name="T49" fmla="*/ 0 h 1887"/>
              <a:gd name="T50" fmla="*/ 163 w 1443"/>
              <a:gd name="T51" fmla="*/ 118 h 1887"/>
              <a:gd name="T52" fmla="*/ 118 w 1443"/>
              <a:gd name="T53" fmla="*/ 168 h 1887"/>
              <a:gd name="T54" fmla="*/ 78 w 1443"/>
              <a:gd name="T55" fmla="*/ 230 h 1887"/>
              <a:gd name="T56" fmla="*/ 46 w 1443"/>
              <a:gd name="T57" fmla="*/ 580 h 1887"/>
              <a:gd name="T58" fmla="*/ 30 w 1443"/>
              <a:gd name="T59" fmla="*/ 635 h 1887"/>
              <a:gd name="T60" fmla="*/ 20 w 1443"/>
              <a:gd name="T61" fmla="*/ 671 h 1887"/>
              <a:gd name="T62" fmla="*/ 59 w 1443"/>
              <a:gd name="T63" fmla="*/ 886 h 1887"/>
              <a:gd name="T64" fmla="*/ 69 w 1443"/>
              <a:gd name="T65" fmla="*/ 1095 h 1887"/>
              <a:gd name="T66" fmla="*/ 82 w 1443"/>
              <a:gd name="T67" fmla="*/ 1263 h 1887"/>
              <a:gd name="T68" fmla="*/ 200 w 1443"/>
              <a:gd name="T69" fmla="*/ 1354 h 1887"/>
              <a:gd name="T70" fmla="*/ 213 w 1443"/>
              <a:gd name="T71" fmla="*/ 1371 h 1887"/>
              <a:gd name="T72" fmla="*/ 232 w 1443"/>
              <a:gd name="T73" fmla="*/ 1382 h 1887"/>
              <a:gd name="T74" fmla="*/ 257 w 1443"/>
              <a:gd name="T75" fmla="*/ 1417 h 1887"/>
              <a:gd name="T76" fmla="*/ 276 w 1443"/>
              <a:gd name="T77" fmla="*/ 1435 h 1887"/>
              <a:gd name="T78" fmla="*/ 317 w 1443"/>
              <a:gd name="T79" fmla="*/ 1547 h 1887"/>
              <a:gd name="T80" fmla="*/ 393 w 1443"/>
              <a:gd name="T81" fmla="*/ 1622 h 1887"/>
              <a:gd name="T82" fmla="*/ 424 w 1443"/>
              <a:gd name="T83" fmla="*/ 1644 h 1887"/>
              <a:gd name="T84" fmla="*/ 492 w 1443"/>
              <a:gd name="T85" fmla="*/ 1701 h 1887"/>
              <a:gd name="T86" fmla="*/ 534 w 1443"/>
              <a:gd name="T87" fmla="*/ 1699 h 1887"/>
              <a:gd name="T88" fmla="*/ 611 w 1443"/>
              <a:gd name="T89" fmla="*/ 1743 h 1887"/>
              <a:gd name="T90" fmla="*/ 665 w 1443"/>
              <a:gd name="T91" fmla="*/ 1755 h 1887"/>
              <a:gd name="T92" fmla="*/ 731 w 1443"/>
              <a:gd name="T93" fmla="*/ 1791 h 1887"/>
              <a:gd name="T94" fmla="*/ 797 w 1443"/>
              <a:gd name="T95" fmla="*/ 1827 h 1887"/>
              <a:gd name="T96" fmla="*/ 860 w 1443"/>
              <a:gd name="T97" fmla="*/ 1877 h 1887"/>
              <a:gd name="T98" fmla="*/ 950 w 1443"/>
              <a:gd name="T99" fmla="*/ 1855 h 1887"/>
              <a:gd name="T100" fmla="*/ 1037 w 1443"/>
              <a:gd name="T101" fmla="*/ 1815 h 188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443"/>
              <a:gd name="T154" fmla="*/ 0 h 1887"/>
              <a:gd name="T155" fmla="*/ 1443 w 1443"/>
              <a:gd name="T156" fmla="*/ 1887 h 188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443" h="1887">
                <a:moveTo>
                  <a:pt x="1044" y="1815"/>
                </a:moveTo>
                <a:cubicBezTo>
                  <a:pt x="1085" y="1808"/>
                  <a:pt x="1113" y="1801"/>
                  <a:pt x="1151" y="1786"/>
                </a:cubicBezTo>
                <a:cubicBezTo>
                  <a:pt x="1178" y="1776"/>
                  <a:pt x="1198" y="1746"/>
                  <a:pt x="1220" y="1729"/>
                </a:cubicBezTo>
                <a:cubicBezTo>
                  <a:pt x="1237" y="1701"/>
                  <a:pt x="1257" y="1679"/>
                  <a:pt x="1283" y="1660"/>
                </a:cubicBezTo>
                <a:cubicBezTo>
                  <a:pt x="1319" y="1601"/>
                  <a:pt x="1354" y="1544"/>
                  <a:pt x="1383" y="1481"/>
                </a:cubicBezTo>
                <a:cubicBezTo>
                  <a:pt x="1397" y="1453"/>
                  <a:pt x="1409" y="1424"/>
                  <a:pt x="1422" y="1395"/>
                </a:cubicBezTo>
                <a:cubicBezTo>
                  <a:pt x="1430" y="1377"/>
                  <a:pt x="1443" y="1340"/>
                  <a:pt x="1443" y="1340"/>
                </a:cubicBezTo>
                <a:cubicBezTo>
                  <a:pt x="1439" y="1283"/>
                  <a:pt x="1437" y="1225"/>
                  <a:pt x="1429" y="1167"/>
                </a:cubicBezTo>
                <a:cubicBezTo>
                  <a:pt x="1428" y="1156"/>
                  <a:pt x="1418" y="1147"/>
                  <a:pt x="1416" y="1137"/>
                </a:cubicBezTo>
                <a:cubicBezTo>
                  <a:pt x="1411" y="1122"/>
                  <a:pt x="1414" y="1104"/>
                  <a:pt x="1408" y="1090"/>
                </a:cubicBezTo>
                <a:cubicBezTo>
                  <a:pt x="1400" y="1070"/>
                  <a:pt x="1370" y="1037"/>
                  <a:pt x="1370" y="1037"/>
                </a:cubicBezTo>
                <a:cubicBezTo>
                  <a:pt x="1360" y="1007"/>
                  <a:pt x="1343" y="981"/>
                  <a:pt x="1324" y="955"/>
                </a:cubicBezTo>
                <a:cubicBezTo>
                  <a:pt x="1315" y="926"/>
                  <a:pt x="1292" y="907"/>
                  <a:pt x="1261" y="898"/>
                </a:cubicBezTo>
                <a:cubicBezTo>
                  <a:pt x="1227" y="867"/>
                  <a:pt x="1237" y="830"/>
                  <a:pt x="1193" y="813"/>
                </a:cubicBezTo>
                <a:cubicBezTo>
                  <a:pt x="1180" y="808"/>
                  <a:pt x="1106" y="762"/>
                  <a:pt x="1091" y="759"/>
                </a:cubicBezTo>
                <a:cubicBezTo>
                  <a:pt x="1075" y="756"/>
                  <a:pt x="1031" y="753"/>
                  <a:pt x="1031" y="753"/>
                </a:cubicBezTo>
                <a:cubicBezTo>
                  <a:pt x="1006" y="738"/>
                  <a:pt x="1009" y="724"/>
                  <a:pt x="989" y="705"/>
                </a:cubicBezTo>
                <a:cubicBezTo>
                  <a:pt x="959" y="678"/>
                  <a:pt x="986" y="668"/>
                  <a:pt x="947" y="657"/>
                </a:cubicBezTo>
                <a:cubicBezTo>
                  <a:pt x="932" y="636"/>
                  <a:pt x="900" y="603"/>
                  <a:pt x="881" y="585"/>
                </a:cubicBezTo>
                <a:cubicBezTo>
                  <a:pt x="874" y="554"/>
                  <a:pt x="861" y="574"/>
                  <a:pt x="851" y="543"/>
                </a:cubicBezTo>
                <a:cubicBezTo>
                  <a:pt x="848" y="533"/>
                  <a:pt x="814" y="497"/>
                  <a:pt x="809" y="489"/>
                </a:cubicBezTo>
                <a:cubicBezTo>
                  <a:pt x="789" y="459"/>
                  <a:pt x="746" y="451"/>
                  <a:pt x="735" y="417"/>
                </a:cubicBezTo>
                <a:cubicBezTo>
                  <a:pt x="710" y="337"/>
                  <a:pt x="686" y="253"/>
                  <a:pt x="641" y="181"/>
                </a:cubicBezTo>
                <a:cubicBezTo>
                  <a:pt x="617" y="144"/>
                  <a:pt x="573" y="63"/>
                  <a:pt x="532" y="36"/>
                </a:cubicBezTo>
                <a:cubicBezTo>
                  <a:pt x="493" y="10"/>
                  <a:pt x="436" y="12"/>
                  <a:pt x="392" y="0"/>
                </a:cubicBezTo>
                <a:cubicBezTo>
                  <a:pt x="287" y="13"/>
                  <a:pt x="232" y="37"/>
                  <a:pt x="163" y="118"/>
                </a:cubicBezTo>
                <a:cubicBezTo>
                  <a:pt x="149" y="136"/>
                  <a:pt x="130" y="149"/>
                  <a:pt x="118" y="168"/>
                </a:cubicBezTo>
                <a:cubicBezTo>
                  <a:pt x="104" y="189"/>
                  <a:pt x="78" y="230"/>
                  <a:pt x="78" y="230"/>
                </a:cubicBezTo>
                <a:cubicBezTo>
                  <a:pt x="87" y="343"/>
                  <a:pt x="131" y="487"/>
                  <a:pt x="46" y="580"/>
                </a:cubicBezTo>
                <a:cubicBezTo>
                  <a:pt x="45" y="584"/>
                  <a:pt x="30" y="634"/>
                  <a:pt x="30" y="635"/>
                </a:cubicBezTo>
                <a:cubicBezTo>
                  <a:pt x="27" y="647"/>
                  <a:pt x="20" y="671"/>
                  <a:pt x="20" y="671"/>
                </a:cubicBezTo>
                <a:cubicBezTo>
                  <a:pt x="27" y="762"/>
                  <a:pt x="0" y="831"/>
                  <a:pt x="59" y="886"/>
                </a:cubicBezTo>
                <a:cubicBezTo>
                  <a:pt x="86" y="954"/>
                  <a:pt x="76" y="1024"/>
                  <a:pt x="69" y="1095"/>
                </a:cubicBezTo>
                <a:cubicBezTo>
                  <a:pt x="73" y="1151"/>
                  <a:pt x="75" y="1207"/>
                  <a:pt x="82" y="1263"/>
                </a:cubicBezTo>
                <a:cubicBezTo>
                  <a:pt x="85" y="1286"/>
                  <a:pt x="179" y="1344"/>
                  <a:pt x="200" y="1354"/>
                </a:cubicBezTo>
                <a:cubicBezTo>
                  <a:pt x="205" y="1360"/>
                  <a:pt x="208" y="1367"/>
                  <a:pt x="213" y="1371"/>
                </a:cubicBezTo>
                <a:cubicBezTo>
                  <a:pt x="218" y="1376"/>
                  <a:pt x="227" y="1378"/>
                  <a:pt x="232" y="1382"/>
                </a:cubicBezTo>
                <a:cubicBezTo>
                  <a:pt x="241" y="1393"/>
                  <a:pt x="247" y="1408"/>
                  <a:pt x="257" y="1417"/>
                </a:cubicBezTo>
                <a:cubicBezTo>
                  <a:pt x="264" y="1423"/>
                  <a:pt x="270" y="1429"/>
                  <a:pt x="276" y="1435"/>
                </a:cubicBezTo>
                <a:cubicBezTo>
                  <a:pt x="295" y="1484"/>
                  <a:pt x="280" y="1504"/>
                  <a:pt x="317" y="1547"/>
                </a:cubicBezTo>
                <a:cubicBezTo>
                  <a:pt x="333" y="1589"/>
                  <a:pt x="348" y="1609"/>
                  <a:pt x="393" y="1622"/>
                </a:cubicBezTo>
                <a:cubicBezTo>
                  <a:pt x="422" y="1618"/>
                  <a:pt x="394" y="1649"/>
                  <a:pt x="424" y="1644"/>
                </a:cubicBezTo>
                <a:cubicBezTo>
                  <a:pt x="464" y="1637"/>
                  <a:pt x="454" y="1713"/>
                  <a:pt x="492" y="1701"/>
                </a:cubicBezTo>
                <a:cubicBezTo>
                  <a:pt x="512" y="1687"/>
                  <a:pt x="512" y="1708"/>
                  <a:pt x="534" y="1699"/>
                </a:cubicBezTo>
                <a:cubicBezTo>
                  <a:pt x="582" y="1699"/>
                  <a:pt x="564" y="1737"/>
                  <a:pt x="611" y="1743"/>
                </a:cubicBezTo>
                <a:cubicBezTo>
                  <a:pt x="625" y="1744"/>
                  <a:pt x="665" y="1755"/>
                  <a:pt x="665" y="1755"/>
                </a:cubicBezTo>
                <a:cubicBezTo>
                  <a:pt x="707" y="1761"/>
                  <a:pt x="681" y="1745"/>
                  <a:pt x="731" y="1791"/>
                </a:cubicBezTo>
                <a:cubicBezTo>
                  <a:pt x="778" y="1834"/>
                  <a:pt x="754" y="1801"/>
                  <a:pt x="797" y="1827"/>
                </a:cubicBezTo>
                <a:cubicBezTo>
                  <a:pt x="824" y="1863"/>
                  <a:pt x="826" y="1849"/>
                  <a:pt x="860" y="1877"/>
                </a:cubicBezTo>
                <a:cubicBezTo>
                  <a:pt x="874" y="1887"/>
                  <a:pt x="950" y="1855"/>
                  <a:pt x="950" y="1855"/>
                </a:cubicBezTo>
                <a:cubicBezTo>
                  <a:pt x="935" y="1881"/>
                  <a:pt x="1066" y="1814"/>
                  <a:pt x="1037" y="1815"/>
                </a:cubicBezTo>
              </a:path>
            </a:pathLst>
          </a:custGeom>
          <a:solidFill>
            <a:schemeClr val="accent6">
              <a:lumMod val="50000"/>
            </a:schemeClr>
          </a:solidFill>
          <a:ln w="19050" cap="flat" cmpd="sng">
            <a:solidFill>
              <a:schemeClr val="accent2">
                <a:lumMod val="75000"/>
              </a:schemeClr>
            </a:solidFill>
            <a:prstDash val="solid"/>
            <a:round/>
            <a:headEnd/>
            <a:tailEnd/>
          </a:ln>
        </p:spPr>
        <p:txBody>
          <a:bodyPr lIns="0" rIns="0">
            <a:spAutoFit/>
          </a:bodyPr>
          <a:lstStyle/>
          <a:p>
            <a:endParaRPr lang="el-GR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6848476" y="1838325"/>
            <a:ext cx="133350" cy="136525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7524328" y="3212976"/>
            <a:ext cx="133350" cy="136525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6915151" y="1124744"/>
            <a:ext cx="0" cy="3960000"/>
          </a:xfrm>
          <a:prstGeom prst="line">
            <a:avLst/>
          </a:prstGeom>
          <a:ln w="28575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Ευθύγραμμο βέλος σύνδεσης 8"/>
          <p:cNvCxnSpPr>
            <a:stCxn id="6" idx="5"/>
          </p:cNvCxnSpPr>
          <p:nvPr/>
        </p:nvCxnSpPr>
        <p:spPr>
          <a:xfrm>
            <a:off x="6962296" y="1954856"/>
            <a:ext cx="612000" cy="1260000"/>
          </a:xfrm>
          <a:prstGeom prst="straightConnector1">
            <a:avLst/>
          </a:prstGeom>
          <a:ln w="34925">
            <a:solidFill>
              <a:srgbClr val="FFFF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6931961" y="2833191"/>
            <a:ext cx="50889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2000" dirty="0">
                <a:solidFill>
                  <a:srgbClr val="FFFF00"/>
                </a:solidFill>
              </a:rPr>
              <a:t>θ&gt;0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610475" y="3343646"/>
            <a:ext cx="0" cy="136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>
            <a:spAutoFit/>
          </a:bodyPr>
          <a:lstStyle/>
          <a:p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7622840" y="4365104"/>
            <a:ext cx="971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= 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677151" y="3059668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i="0" dirty="0">
                <a:solidFill>
                  <a:srgbClr val="FFFF00"/>
                </a:solidFill>
              </a:rPr>
              <a:t>cm</a:t>
            </a:r>
            <a:endParaRPr lang="el-GR" altLang="el-GR" i="0" dirty="0">
              <a:solidFill>
                <a:srgbClr val="FFFF00"/>
              </a:solidFill>
            </a:endParaRPr>
          </a:p>
        </p:txBody>
      </p:sp>
      <p:sp>
        <p:nvSpPr>
          <p:cNvPr id="19" name="Τόξο 18"/>
          <p:cNvSpPr/>
          <p:nvPr/>
        </p:nvSpPr>
        <p:spPr>
          <a:xfrm>
            <a:off x="5508104" y="319404"/>
            <a:ext cx="2808000" cy="3168000"/>
          </a:xfrm>
          <a:prstGeom prst="arc">
            <a:avLst>
              <a:gd name="adj1" fmla="val 3876828"/>
              <a:gd name="adj2" fmla="val 6413821"/>
            </a:avLst>
          </a:prstGeom>
          <a:ln w="31750">
            <a:solidFill>
              <a:srgbClr val="FFFF00"/>
            </a:solidFill>
            <a:prstDash val="dash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226280" y="2348880"/>
            <a:ext cx="4286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l-GR" dirty="0">
                <a:solidFill>
                  <a:srgbClr val="FFFF00"/>
                </a:solidFill>
              </a:rPr>
              <a:t>d</a:t>
            </a:r>
            <a:endParaRPr lang="el-GR" altLang="el-GR" dirty="0">
              <a:solidFill>
                <a:srgbClr val="FFFF00"/>
              </a:solidFill>
            </a:endParaRPr>
          </a:p>
        </p:txBody>
      </p:sp>
      <p:grpSp>
        <p:nvGrpSpPr>
          <p:cNvPr id="29" name="Ομάδα 28"/>
          <p:cNvGrpSpPr/>
          <p:nvPr/>
        </p:nvGrpSpPr>
        <p:grpSpPr>
          <a:xfrm>
            <a:off x="1115616" y="2204864"/>
            <a:ext cx="1698863" cy="1109737"/>
            <a:chOff x="864259" y="5571798"/>
            <a:chExt cx="1698863" cy="1109737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936323" y="5571798"/>
              <a:ext cx="396000" cy="644698"/>
              <a:chOff x="936323" y="5226159"/>
              <a:chExt cx="396000" cy="644698"/>
            </a:xfrm>
          </p:grpSpPr>
          <p:sp>
            <p:nvSpPr>
              <p:cNvPr id="32" name="Έλλειψη 31"/>
              <p:cNvSpPr/>
              <p:nvPr/>
            </p:nvSpPr>
            <p:spPr>
              <a:xfrm>
                <a:off x="936323" y="5226159"/>
                <a:ext cx="396000" cy="396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3" name="Δεξιό βέλος 32"/>
              <p:cNvSpPr/>
              <p:nvPr/>
            </p:nvSpPr>
            <p:spPr>
              <a:xfrm rot="5400000">
                <a:off x="1004933" y="5654857"/>
                <a:ext cx="252000" cy="180000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864259" y="6219870"/>
                  <a:ext cx="169886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𝒎𝒈𝒅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4259" y="6219870"/>
                  <a:ext cx="1698863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r="-717" b="-1710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62000" y="1340768"/>
            <a:ext cx="3357872" cy="1297617"/>
            <a:chOff x="62000" y="1340768"/>
            <a:chExt cx="3357872" cy="12976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107504" y="2176720"/>
                  <a:ext cx="204192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∗</m:t>
                            </m:r>
                          </m:sup>
                        </m:sSup>
                        <m:r>
                          <a:rPr lang="el-GR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𝜽</m:t>
                        </m:r>
                      </m:oMath>
                    </m:oMathPara>
                  </a14:m>
                  <a:endParaRPr lang="el-GR" sz="2400" b="1" i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2176720"/>
                  <a:ext cx="2041921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TextBox 33"/>
            <p:cNvSpPr txBox="1"/>
            <p:nvPr/>
          </p:nvSpPr>
          <p:spPr>
            <a:xfrm>
              <a:off x="62000" y="1340768"/>
              <a:ext cx="33578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Αρμονικής Κίνησης Φυσικού Εκκρεμούς: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35496" y="3284984"/>
                <a:ext cx="1845890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𝑫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∗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𝑰</m:t>
                              </m:r>
                            </m:den>
                          </m:f>
                        </m:e>
                      </m:ra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3284984"/>
                <a:ext cx="1845890" cy="100168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1979712" y="3284984"/>
                <a:ext cx="1554015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𝒎𝒈𝒅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𝑰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284984"/>
                <a:ext cx="1554015" cy="100168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35496" y="5271591"/>
                <a:ext cx="1921936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𝝅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𝒇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271591"/>
                <a:ext cx="1921936" cy="66851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Ομάδα 41"/>
          <p:cNvGrpSpPr/>
          <p:nvPr/>
        </p:nvGrpSpPr>
        <p:grpSpPr>
          <a:xfrm>
            <a:off x="2051721" y="4437112"/>
            <a:ext cx="2232247" cy="2376264"/>
            <a:chOff x="2051721" y="4437112"/>
            <a:chExt cx="2232247" cy="2376264"/>
          </a:xfrm>
        </p:grpSpPr>
        <p:sp>
          <p:nvSpPr>
            <p:cNvPr id="38" name="Δεξιό άγκιστρο 37"/>
            <p:cNvSpPr/>
            <p:nvPr/>
          </p:nvSpPr>
          <p:spPr>
            <a:xfrm rot="10800000">
              <a:off x="2051721" y="4941328"/>
              <a:ext cx="252000" cy="1440000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2417880" y="4437112"/>
                  <a:ext cx="1866088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7880" y="4437112"/>
                  <a:ext cx="1866088" cy="100168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2404282" y="5811692"/>
                  <a:ext cx="1839350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𝑻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0" name="Ορθογώνιο 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04282" y="5811692"/>
                  <a:ext cx="1839350" cy="1001684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1663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</a:t>
            </a: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504" y="2321004"/>
            <a:ext cx="51125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Απλό Εκκρεμές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θεωρηθεί ως ένα </a:t>
            </a:r>
            <a:r>
              <a:rPr lang="el-G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φυσικό εκκρεμές 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 οποίο όλη η μάζα είναι συγκεντρωμένη στο κέντρο μάζας του.  Το μήκος  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</a:t>
            </a:r>
            <a:r>
              <a:rPr lang="el-GR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απλού εκκρεμούς αντιστοιχεί στην απόσταση </a:t>
            </a:r>
            <a:r>
              <a:rPr lang="en-US" sz="24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κέντρου μάζας του φυσικού εκκρεμούς από τον άξονα περιστροφής του.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Ομάδα 22"/>
          <p:cNvGrpSpPr/>
          <p:nvPr/>
        </p:nvGrpSpPr>
        <p:grpSpPr>
          <a:xfrm>
            <a:off x="107504" y="980728"/>
            <a:ext cx="8064896" cy="3962350"/>
            <a:chOff x="107504" y="980728"/>
            <a:chExt cx="8064896" cy="3962350"/>
          </a:xfrm>
        </p:grpSpPr>
        <p:grpSp>
          <p:nvGrpSpPr>
            <p:cNvPr id="22" name="Ομάδα 21"/>
            <p:cNvGrpSpPr/>
            <p:nvPr/>
          </p:nvGrpSpPr>
          <p:grpSpPr>
            <a:xfrm>
              <a:off x="107504" y="980728"/>
              <a:ext cx="8064896" cy="3962350"/>
              <a:chOff x="107504" y="980728"/>
              <a:chExt cx="8064896" cy="3962350"/>
            </a:xfrm>
          </p:grpSpPr>
          <p:grpSp>
            <p:nvGrpSpPr>
              <p:cNvPr id="20" name="Ομάδα 19"/>
              <p:cNvGrpSpPr/>
              <p:nvPr/>
            </p:nvGrpSpPr>
            <p:grpSpPr>
              <a:xfrm>
                <a:off x="107504" y="980728"/>
                <a:ext cx="8064896" cy="3962350"/>
                <a:chOff x="107504" y="980728"/>
                <a:chExt cx="8064896" cy="3962350"/>
              </a:xfrm>
            </p:grpSpPr>
            <p:grpSp>
              <p:nvGrpSpPr>
                <p:cNvPr id="11" name="Ομάδα 10"/>
                <p:cNvGrpSpPr/>
                <p:nvPr/>
              </p:nvGrpSpPr>
              <p:grpSpPr>
                <a:xfrm>
                  <a:off x="6444208" y="1196752"/>
                  <a:ext cx="1728192" cy="3746326"/>
                  <a:chOff x="6444208" y="1196752"/>
                  <a:chExt cx="1728192" cy="3746326"/>
                </a:xfrm>
              </p:grpSpPr>
              <p:cxnSp>
                <p:nvCxnSpPr>
                  <p:cNvPr id="6" name="Ευθεία γραμμή σύνδεσης 5"/>
                  <p:cNvCxnSpPr/>
                  <p:nvPr/>
                </p:nvCxnSpPr>
                <p:spPr>
                  <a:xfrm>
                    <a:off x="6444208" y="1196752"/>
                    <a:ext cx="1728192" cy="0"/>
                  </a:xfrm>
                  <a:prstGeom prst="line">
                    <a:avLst/>
                  </a:prstGeom>
                  <a:ln w="158750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" name="Έλλειψη 6"/>
                  <p:cNvSpPr/>
                  <p:nvPr/>
                </p:nvSpPr>
                <p:spPr>
                  <a:xfrm>
                    <a:off x="7164288" y="1196752"/>
                    <a:ext cx="180000" cy="180000"/>
                  </a:xfrm>
                  <a:prstGeom prst="ellipse">
                    <a:avLst/>
                  </a:prstGeom>
                  <a:solidFill>
                    <a:srgbClr val="FFFF00"/>
                  </a:solidFill>
                  <a:ln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" name="Ευθεία γραμμή σύνδεσης 8"/>
                  <p:cNvCxnSpPr>
                    <a:stCxn id="7" idx="4"/>
                  </p:cNvCxnSpPr>
                  <p:nvPr/>
                </p:nvCxnSpPr>
                <p:spPr>
                  <a:xfrm>
                    <a:off x="7254288" y="1376752"/>
                    <a:ext cx="0" cy="327600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7076782" y="4581128"/>
                    <a:ext cx="352425" cy="361950"/>
                  </a:xfrm>
                  <a:prstGeom prst="ellipse">
                    <a:avLst/>
                  </a:prstGeom>
                  <a:solidFill>
                    <a:schemeClr val="accent6">
                      <a:lumMod val="50000"/>
                    </a:schemeClr>
                  </a:solidFill>
                  <a:ln w="12700">
                    <a:solidFill>
                      <a:schemeClr val="accent6">
                        <a:lumMod val="50000"/>
                      </a:schemeClr>
                    </a:solidFill>
                    <a:round/>
                    <a:headEnd/>
                    <a:tailEnd/>
                  </a:ln>
                </p:spPr>
                <p:txBody>
                  <a:bodyPr wrap="none" lIns="0" rIns="0" anchor="ctr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</p:grpSp>
            <p:sp>
              <p:nvSpPr>
                <p:cNvPr id="16" name="TextBox 15"/>
                <p:cNvSpPr txBox="1"/>
                <p:nvPr/>
              </p:nvSpPr>
              <p:spPr>
                <a:xfrm>
                  <a:off x="107504" y="980728"/>
                  <a:ext cx="5112568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</a:t>
                  </a:r>
                  <a:r>
                    <a:rPr lang="el-GR" b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Απλό Εκκρεμές </a:t>
                  </a:r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αποτελείται από μια σημειακή μάζα </a:t>
                  </a:r>
                  <a:r>
                    <a:rPr lang="en-US" sz="2400" b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</a:t>
                  </a:r>
                  <a:r>
                    <a:rPr lang="el-GR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η οποία είναι δεμένη στο άκρο ενός αβαρούς και μη εκτατού νήματος  μήκους  </a:t>
                  </a:r>
                  <a:r>
                    <a:rPr lang="en-US" sz="2400" b="1" i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r>
                    <a:rPr lang="en-US" b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el-GR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7" name="Ορθογώνιο 16"/>
              <p:cNvSpPr/>
              <p:nvPr/>
            </p:nvSpPr>
            <p:spPr>
              <a:xfrm>
                <a:off x="7236296" y="2852936"/>
                <a:ext cx="37221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endParaRPr lang="el-GR" sz="2400" dirty="0"/>
              </a:p>
            </p:txBody>
          </p:sp>
        </p:grpSp>
        <p:sp>
          <p:nvSpPr>
            <p:cNvPr id="4" name="Ορθογώνιο 3"/>
            <p:cNvSpPr/>
            <p:nvPr/>
          </p:nvSpPr>
          <p:spPr>
            <a:xfrm>
              <a:off x="7380312" y="4541058"/>
              <a:ext cx="38343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l-GR" sz="2000" i="1" dirty="0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107504" y="3501128"/>
            <a:ext cx="8244549" cy="2362678"/>
            <a:chOff x="107504" y="3501128"/>
            <a:chExt cx="8244549" cy="2362678"/>
          </a:xfrm>
        </p:grpSpPr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7267292" y="4783806"/>
              <a:ext cx="0" cy="10800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380312" y="5405154"/>
              <a:ext cx="9717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 = </a:t>
              </a: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36296" y="3645024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l-GR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7504" y="4482984"/>
              <a:ext cx="511256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ισορροπίας (κατακόρυφη θέση) το βάρος   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 = </a:t>
              </a:r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η δύναμη τάσης  </a:t>
              </a:r>
              <a:r>
                <a:rPr lang="en-US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24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νήματος είναι ίσες και αντίθετες.</a:t>
              </a: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V="1">
              <a:off x="7251794" y="3501128"/>
              <a:ext cx="0" cy="10800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06652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</a:t>
            </a: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Ομάδα 26"/>
          <p:cNvGrpSpPr/>
          <p:nvPr/>
        </p:nvGrpSpPr>
        <p:grpSpPr>
          <a:xfrm>
            <a:off x="49094" y="2626026"/>
            <a:ext cx="3730818" cy="1073692"/>
            <a:chOff x="49094" y="2420888"/>
            <a:chExt cx="3730818" cy="10736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49094" y="2420888"/>
                  <a:ext cx="1866088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94" y="2420888"/>
                  <a:ext cx="1866088" cy="1001684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Ορθογώνιο 16"/>
                <p:cNvSpPr/>
                <p:nvPr/>
              </p:nvSpPr>
              <p:spPr>
                <a:xfrm>
                  <a:off x="2270781" y="2492896"/>
                  <a:ext cx="1509131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𝑻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𝑰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𝒎𝒈𝒅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7" name="Ορθογώνιο 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0781" y="2492896"/>
                  <a:ext cx="1509131" cy="100168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8" name="Ομάδα 27"/>
          <p:cNvGrpSpPr/>
          <p:nvPr/>
        </p:nvGrpSpPr>
        <p:grpSpPr>
          <a:xfrm>
            <a:off x="107504" y="4026116"/>
            <a:ext cx="3787680" cy="410996"/>
            <a:chOff x="107504" y="3820978"/>
            <a:chExt cx="3787680" cy="410996"/>
          </a:xfrm>
        </p:grpSpPr>
        <p:sp>
          <p:nvSpPr>
            <p:cNvPr id="18" name="Ορθογώνιο 17"/>
            <p:cNvSpPr/>
            <p:nvPr/>
          </p:nvSpPr>
          <p:spPr>
            <a:xfrm>
              <a:off x="107504" y="3861048"/>
              <a:ext cx="8034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Όπου:</a:t>
              </a:r>
              <a:endParaRPr lang="el-GR" dirty="0"/>
            </a:p>
          </p:txBody>
        </p:sp>
        <p:sp>
          <p:nvSpPr>
            <p:cNvPr id="19" name="Ορθογώνιο 18"/>
            <p:cNvSpPr/>
            <p:nvPr/>
          </p:nvSpPr>
          <p:spPr>
            <a:xfrm>
              <a:off x="982138" y="3831431"/>
              <a:ext cx="7441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 = L</a:t>
              </a:r>
              <a:endParaRPr lang="el-GR" sz="2000" i="1" dirty="0">
                <a:solidFill>
                  <a:srgbClr val="FFFF00"/>
                </a:solidFill>
              </a:endParaRPr>
            </a:p>
          </p:txBody>
        </p:sp>
        <p:sp>
          <p:nvSpPr>
            <p:cNvPr id="20" name="Ορθογώνιο 19"/>
            <p:cNvSpPr/>
            <p:nvPr/>
          </p:nvSpPr>
          <p:spPr>
            <a:xfrm>
              <a:off x="1926951" y="3862642"/>
              <a:ext cx="506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2699792" y="3820978"/>
                  <a:ext cx="1195392" cy="4070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𝑰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𝑳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9792" y="3820978"/>
                  <a:ext cx="1195392" cy="40709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Ομάδα 23"/>
          <p:cNvGrpSpPr/>
          <p:nvPr/>
        </p:nvGrpSpPr>
        <p:grpSpPr>
          <a:xfrm>
            <a:off x="4067944" y="2878209"/>
            <a:ext cx="529169" cy="1404000"/>
            <a:chOff x="5148065" y="5217750"/>
            <a:chExt cx="529169" cy="949765"/>
          </a:xfrm>
        </p:grpSpPr>
        <p:sp>
          <p:nvSpPr>
            <p:cNvPr id="22" name="Δεξιό άγκιστρο 21"/>
            <p:cNvSpPr/>
            <p:nvPr/>
          </p:nvSpPr>
          <p:spPr>
            <a:xfrm rot="10800000" flipH="1">
              <a:off x="5148065" y="5217750"/>
              <a:ext cx="252000" cy="949765"/>
            </a:xfrm>
            <a:prstGeom prst="rightBrace">
              <a:avLst>
                <a:gd name="adj1" fmla="val 31376"/>
                <a:gd name="adj2" fmla="val 50000"/>
              </a:avLst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Δεξιό βέλος 22"/>
            <p:cNvSpPr/>
            <p:nvPr/>
          </p:nvSpPr>
          <p:spPr>
            <a:xfrm>
              <a:off x="5389234" y="5624344"/>
              <a:ext cx="288000" cy="146118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0" name="Ομάδα 29"/>
          <p:cNvGrpSpPr/>
          <p:nvPr/>
        </p:nvGrpSpPr>
        <p:grpSpPr>
          <a:xfrm>
            <a:off x="2486933" y="4587556"/>
            <a:ext cx="3669243" cy="1001684"/>
            <a:chOff x="35496" y="4587556"/>
            <a:chExt cx="3669243" cy="10016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35496" y="4727114"/>
                  <a:ext cx="1460079" cy="71865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den>
                        </m:f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𝒈</m:t>
                                </m:r>
                              </m:num>
                              <m:den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𝑳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96" y="4727114"/>
                  <a:ext cx="1460079" cy="71865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Ορθογώνιο 25"/>
                <p:cNvSpPr/>
                <p:nvPr/>
              </p:nvSpPr>
              <p:spPr>
                <a:xfrm>
                  <a:off x="2267744" y="4587556"/>
                  <a:ext cx="1436995" cy="10016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𝑻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𝑳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𝒈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6" name="Ορθογώνιο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7744" y="4587556"/>
                  <a:ext cx="1436995" cy="100168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107504" y="980728"/>
            <a:ext cx="8892621" cy="5108374"/>
            <a:chOff x="107504" y="980728"/>
            <a:chExt cx="8892621" cy="5108374"/>
          </a:xfrm>
        </p:grpSpPr>
        <p:grpSp>
          <p:nvGrpSpPr>
            <p:cNvPr id="15" name="Ομάδα 14"/>
            <p:cNvGrpSpPr/>
            <p:nvPr/>
          </p:nvGrpSpPr>
          <p:grpSpPr>
            <a:xfrm>
              <a:off x="107504" y="980728"/>
              <a:ext cx="8091691" cy="4248472"/>
              <a:chOff x="395536" y="980728"/>
              <a:chExt cx="8091691" cy="4248472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395536" y="980728"/>
                <a:ext cx="8091691" cy="3844820"/>
                <a:chOff x="395536" y="980728"/>
                <a:chExt cx="8091691" cy="3844820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395536" y="980728"/>
                  <a:ext cx="8091691" cy="3844820"/>
                  <a:chOff x="395536" y="980728"/>
                  <a:chExt cx="8091691" cy="3844820"/>
                </a:xfrm>
              </p:grpSpPr>
              <p:grpSp>
                <p:nvGrpSpPr>
                  <p:cNvPr id="7" name="Ομάδα 6"/>
                  <p:cNvGrpSpPr/>
                  <p:nvPr/>
                </p:nvGrpSpPr>
                <p:grpSpPr>
                  <a:xfrm>
                    <a:off x="6444208" y="1196752"/>
                    <a:ext cx="2043019" cy="3628796"/>
                    <a:chOff x="6444208" y="1196752"/>
                    <a:chExt cx="2043019" cy="3628796"/>
                  </a:xfrm>
                </p:grpSpPr>
                <p:cxnSp>
                  <p:nvCxnSpPr>
                    <p:cNvPr id="9" name="Ευθεία γραμμή σύνδεσης 8"/>
                    <p:cNvCxnSpPr/>
                    <p:nvPr/>
                  </p:nvCxnSpPr>
                  <p:spPr>
                    <a:xfrm>
                      <a:off x="6444208" y="1196752"/>
                      <a:ext cx="1728192" cy="0"/>
                    </a:xfrm>
                    <a:prstGeom prst="line">
                      <a:avLst/>
                    </a:prstGeom>
                    <a:ln w="158750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" name="Έλλειψη 9"/>
                    <p:cNvSpPr/>
                    <p:nvPr/>
                  </p:nvSpPr>
                  <p:spPr>
                    <a:xfrm>
                      <a:off x="7164288" y="1196752"/>
                      <a:ext cx="180000" cy="180000"/>
                    </a:xfrm>
                    <a:prstGeom prst="ellipse">
                      <a:avLst/>
                    </a:prstGeom>
                    <a:solidFill>
                      <a:srgbClr val="FFFF00"/>
                    </a:solidFill>
                    <a:ln>
                      <a:solidFill>
                        <a:srgbClr val="FFFF0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1" name="Ευθεία γραμμή σύνδεσης 10"/>
                    <p:cNvCxnSpPr/>
                    <p:nvPr/>
                  </p:nvCxnSpPr>
                  <p:spPr>
                    <a:xfrm rot="20580000">
                      <a:off x="7754617" y="1269196"/>
                      <a:ext cx="0" cy="3276000"/>
                    </a:xfrm>
                    <a:prstGeom prst="line">
                      <a:avLst/>
                    </a:prstGeom>
                    <a:ln w="28575">
                      <a:solidFill>
                        <a:srgbClr val="FFFF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" name="Oval 7"/>
                    <p:cNvSpPr>
                      <a:spLocks noChangeArrowheads="1"/>
                    </p:cNvSpPr>
                    <p:nvPr/>
                  </p:nvSpPr>
                  <p:spPr bwMode="auto">
                    <a:xfrm rot="20580000">
                      <a:off x="8134802" y="4463598"/>
                      <a:ext cx="352425" cy="361950"/>
                    </a:xfrm>
                    <a:prstGeom prst="ellipse">
                      <a:avLst/>
                    </a:prstGeom>
                    <a:solidFill>
                      <a:schemeClr val="accent6">
                        <a:lumMod val="50000"/>
                      </a:schemeClr>
                    </a:solidFill>
                    <a:ln w="12700">
                      <a:solidFill>
                        <a:schemeClr val="accent6">
                          <a:lumMod val="50000"/>
                        </a:schemeClr>
                      </a:solidFill>
                      <a:round/>
                      <a:headEnd/>
                      <a:tailEnd/>
                    </a:ln>
                  </p:spPr>
                  <p:txBody>
                    <a:bodyPr wrap="none" lIns="0" rIns="0" anchor="ctr">
                      <a:spAutoFit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</p:grpSp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395536" y="980728"/>
                    <a:ext cx="5256584" cy="15696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Όταν το </a:t>
                    </a:r>
                    <a:r>
                      <a:rPr lang="el-GR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Απλό Εκκρεμές </a:t>
                    </a:r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εκτραπεί από την κατακόρυφη θέση  (θέση ισορροπίας) κατά μικρή γωνία  </a:t>
                    </a:r>
                    <a:r>
                      <a:rPr lang="el-GR" sz="2400" b="1" i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</a:t>
                    </a:r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(π.χ.  </a:t>
                    </a:r>
                    <a:r>
                      <a:rPr lang="el-GR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θ </a:t>
                    </a:r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&lt; 15</a:t>
                    </a:r>
                    <a:r>
                      <a:rPr lang="el-GR" b="1" baseline="30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), τότε η </a:t>
                    </a:r>
                    <a:r>
                      <a:rPr lang="el-GR" b="1" dirty="0" err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βαρυτική</a:t>
                    </a:r>
                    <a:r>
                      <a:rPr lang="el-GR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ροπή θα εξαναγκάσει το εκκρεμές θα αρχίσει να ταλαντώνεται με συχνότητα και περίοδο:</a:t>
                    </a:r>
                  </a:p>
                </p:txBody>
              </p:sp>
            </p:grpSp>
            <p:sp>
              <p:nvSpPr>
                <p:cNvPr id="6" name="Ορθογώνιο 5"/>
                <p:cNvSpPr/>
                <p:nvPr/>
              </p:nvSpPr>
              <p:spPr>
                <a:xfrm>
                  <a:off x="7812360" y="2852936"/>
                  <a:ext cx="37221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</a:t>
                  </a:r>
                  <a:endParaRPr lang="el-GR" sz="2400" dirty="0"/>
                </a:p>
              </p:txBody>
            </p:sp>
          </p:grpSp>
          <p:cxnSp>
            <p:nvCxnSpPr>
              <p:cNvPr id="13" name="Ευθεία γραμμή σύνδεσης 12"/>
              <p:cNvCxnSpPr/>
              <p:nvPr/>
            </p:nvCxnSpPr>
            <p:spPr>
              <a:xfrm>
                <a:off x="7258068" y="1269200"/>
                <a:ext cx="0" cy="3960000"/>
              </a:xfrm>
              <a:prstGeom prst="line">
                <a:avLst/>
              </a:prstGeom>
              <a:ln w="28575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Ορθογώνιο 13"/>
              <p:cNvSpPr/>
              <p:nvPr/>
            </p:nvSpPr>
            <p:spPr>
              <a:xfrm>
                <a:off x="7285165" y="2365723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dirty="0"/>
              </a:p>
            </p:txBody>
          </p:sp>
        </p:grpSp>
        <p:sp>
          <p:nvSpPr>
            <p:cNvPr id="31" name="Line 6"/>
            <p:cNvSpPr>
              <a:spLocks noChangeShapeType="1"/>
            </p:cNvSpPr>
            <p:nvPr/>
          </p:nvSpPr>
          <p:spPr bwMode="auto">
            <a:xfrm>
              <a:off x="8017498" y="4667534"/>
              <a:ext cx="0" cy="1368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028384" y="5688992"/>
              <a:ext cx="9717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 = </a:t>
              </a:r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58632" y="3645024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el-GR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Line 11"/>
            <p:cNvSpPr>
              <a:spLocks noChangeShapeType="1"/>
            </p:cNvSpPr>
            <p:nvPr/>
          </p:nvSpPr>
          <p:spPr bwMode="auto">
            <a:xfrm flipH="1" flipV="1">
              <a:off x="7668376" y="3573120"/>
              <a:ext cx="288000" cy="936000"/>
            </a:xfrm>
            <a:prstGeom prst="line">
              <a:avLst/>
            </a:prstGeom>
            <a:noFill/>
            <a:ln w="47625">
              <a:solidFill>
                <a:srgbClr val="FF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0" rIns="0">
              <a:spAutoFit/>
            </a:bodyPr>
            <a:lstStyle/>
            <a:p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256343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Στροφικ</a:t>
            </a: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 Εκκρεμές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8" descr="Στενή κατακόρυφος"/>
          <p:cNvSpPr>
            <a:spLocks noChangeArrowheads="1"/>
          </p:cNvSpPr>
          <p:nvPr/>
        </p:nvSpPr>
        <p:spPr bwMode="auto">
          <a:xfrm>
            <a:off x="6179368" y="4575969"/>
            <a:ext cx="2800350" cy="371475"/>
          </a:xfrm>
          <a:prstGeom prst="rect">
            <a:avLst/>
          </a:prstGeom>
          <a:pattFill prst="narVert">
            <a:fgClr>
              <a:srgbClr val="FF99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6360343" y="1775619"/>
            <a:ext cx="23336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rIns="0">
            <a:spAutoFit/>
          </a:bodyPr>
          <a:lstStyle/>
          <a:p>
            <a:endParaRPr lang="el-GR"/>
          </a:p>
        </p:txBody>
      </p:sp>
      <p:grpSp>
        <p:nvGrpSpPr>
          <p:cNvPr id="31" name="Ομάδα 30"/>
          <p:cNvGrpSpPr/>
          <p:nvPr/>
        </p:nvGrpSpPr>
        <p:grpSpPr>
          <a:xfrm>
            <a:off x="6179368" y="1715294"/>
            <a:ext cx="2790825" cy="3689350"/>
            <a:chOff x="5638800" y="1844675"/>
            <a:chExt cx="2790825" cy="3689350"/>
          </a:xfrm>
        </p:grpSpPr>
        <p:sp>
          <p:nvSpPr>
            <p:cNvPr id="14" name="Oval 7" descr="Στενή κατακόρυφος"/>
            <p:cNvSpPr>
              <a:spLocks noChangeArrowheads="1"/>
            </p:cNvSpPr>
            <p:nvPr/>
          </p:nvSpPr>
          <p:spPr bwMode="auto">
            <a:xfrm>
              <a:off x="5638800" y="4638675"/>
              <a:ext cx="2790825" cy="895350"/>
            </a:xfrm>
            <a:prstGeom prst="ellipse">
              <a:avLst/>
            </a:prstGeom>
            <a:pattFill prst="narVert">
              <a:fgClr>
                <a:srgbClr val="FF9900"/>
              </a:fgClr>
              <a:bgClr>
                <a:srgbClr val="FFFFFF"/>
              </a:bgClr>
            </a:pattFill>
            <a:ln w="19050">
              <a:solidFill>
                <a:srgbClr val="FF9900"/>
              </a:solidFill>
              <a:round/>
              <a:headEnd/>
              <a:tailEnd/>
            </a:ln>
          </p:spPr>
          <p:txBody>
            <a:bodyPr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6" name="Oval 9"/>
            <p:cNvSpPr>
              <a:spLocks noChangeArrowheads="1"/>
            </p:cNvSpPr>
            <p:nvPr/>
          </p:nvSpPr>
          <p:spPr bwMode="auto">
            <a:xfrm>
              <a:off x="5638800" y="4267200"/>
              <a:ext cx="2790825" cy="895350"/>
            </a:xfrm>
            <a:prstGeom prst="ellipse">
              <a:avLst/>
            </a:prstGeom>
            <a:solidFill>
              <a:srgbClr val="FF9900"/>
            </a:solidFill>
            <a:ln w="19050">
              <a:solidFill>
                <a:srgbClr val="FF9900"/>
              </a:solidFill>
              <a:round/>
              <a:headEnd/>
              <a:tailEnd/>
            </a:ln>
          </p:spPr>
          <p:txBody>
            <a:bodyPr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6858000" y="1905000"/>
              <a:ext cx="323850" cy="2790825"/>
            </a:xfrm>
            <a:prstGeom prst="rect">
              <a:avLst/>
            </a:prstGeom>
            <a:solidFill>
              <a:srgbClr val="9F4341"/>
            </a:solidFill>
            <a:ln w="12700">
              <a:solidFill>
                <a:srgbClr val="9F4341"/>
              </a:solidFill>
              <a:miter lim="800000"/>
              <a:headEnd/>
              <a:tailEnd/>
            </a:ln>
          </p:spPr>
          <p:txBody>
            <a:bodyPr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V="1">
              <a:off x="5920308" y="1844675"/>
              <a:ext cx="2324100" cy="0"/>
            </a:xfrm>
            <a:prstGeom prst="line">
              <a:avLst/>
            </a:prstGeom>
            <a:noFill/>
            <a:ln w="193675">
              <a:pattFill prst="wdUpDiag">
                <a:fgClr>
                  <a:srgbClr val="663300"/>
                </a:fgClr>
                <a:bgClr>
                  <a:srgbClr val="FFFFFF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7172325" y="1914525"/>
              <a:ext cx="1257300" cy="3228975"/>
            </a:xfrm>
            <a:custGeom>
              <a:avLst/>
              <a:gdLst>
                <a:gd name="T0" fmla="*/ 0 w 792"/>
                <a:gd name="T1" fmla="*/ 0 h 2034"/>
                <a:gd name="T2" fmla="*/ 0 w 792"/>
                <a:gd name="T3" fmla="*/ 1758 h 2034"/>
                <a:gd name="T4" fmla="*/ 792 w 792"/>
                <a:gd name="T5" fmla="*/ 1758 h 2034"/>
                <a:gd name="T6" fmla="*/ 792 w 792"/>
                <a:gd name="T7" fmla="*/ 2034 h 20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2"/>
                <a:gd name="T13" fmla="*/ 0 h 2034"/>
                <a:gd name="T14" fmla="*/ 792 w 792"/>
                <a:gd name="T15" fmla="*/ 2034 h 20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2" h="2034">
                  <a:moveTo>
                    <a:pt x="0" y="0"/>
                  </a:moveTo>
                  <a:lnTo>
                    <a:pt x="0" y="1758"/>
                  </a:lnTo>
                  <a:lnTo>
                    <a:pt x="792" y="1758"/>
                  </a:lnTo>
                  <a:lnTo>
                    <a:pt x="792" y="2034"/>
                  </a:lnTo>
                </a:path>
              </a:pathLst>
            </a:custGeom>
            <a:noFill/>
            <a:ln w="28575" cap="flat" cmpd="sng">
              <a:solidFill>
                <a:srgbClr val="FC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8" name="Text Box 29"/>
            <p:cNvSpPr txBox="1">
              <a:spLocks noChangeArrowheads="1"/>
            </p:cNvSpPr>
            <p:nvPr/>
          </p:nvSpPr>
          <p:spPr bwMode="auto">
            <a:xfrm>
              <a:off x="6083300" y="4394200"/>
              <a:ext cx="2794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000000"/>
                  </a:solidFill>
                </a:rPr>
                <a:t>m</a:t>
              </a:r>
              <a:endParaRPr lang="el-GR" altLang="el-GR">
                <a:solidFill>
                  <a:srgbClr val="000000"/>
                </a:solidFill>
              </a:endParaRPr>
            </a:p>
          </p:txBody>
        </p:sp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6451600" y="4622800"/>
              <a:ext cx="2794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000000"/>
                  </a:solidFill>
                </a:rPr>
                <a:t>I</a:t>
              </a:r>
              <a:endParaRPr lang="el-GR" altLang="el-GR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Ομάδα 9"/>
          <p:cNvGrpSpPr/>
          <p:nvPr/>
        </p:nvGrpSpPr>
        <p:grpSpPr>
          <a:xfrm>
            <a:off x="251520" y="4336008"/>
            <a:ext cx="5544616" cy="2045320"/>
            <a:chOff x="251520" y="4336008"/>
            <a:chExt cx="5544616" cy="2045320"/>
          </a:xfrm>
        </p:grpSpPr>
        <p:grpSp>
          <p:nvGrpSpPr>
            <p:cNvPr id="7" name="Ομάδα 6"/>
            <p:cNvGrpSpPr/>
            <p:nvPr/>
          </p:nvGrpSpPr>
          <p:grpSpPr>
            <a:xfrm>
              <a:off x="251520" y="4336008"/>
              <a:ext cx="4768850" cy="1181224"/>
              <a:chOff x="251520" y="4336008"/>
              <a:chExt cx="4768850" cy="1181224"/>
            </a:xfrm>
          </p:grpSpPr>
          <p:sp>
            <p:nvSpPr>
              <p:cNvPr id="27" name="Rectangle 32"/>
              <p:cNvSpPr>
                <a:spLocks noChangeArrowheads="1"/>
              </p:cNvSpPr>
              <p:nvPr/>
            </p:nvSpPr>
            <p:spPr bwMode="auto">
              <a:xfrm>
                <a:off x="251520" y="4336008"/>
                <a:ext cx="4768850" cy="3171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indent="0">
                  <a:buClr>
                    <a:schemeClr val="accent1"/>
                  </a:buClr>
                  <a:buSzPct val="75000"/>
                </a:pPr>
                <a:r>
                  <a:rPr lang="el-GR" altLang="el-GR" sz="2000" i="0" dirty="0">
                    <a:solidFill>
                      <a:srgbClr val="FFFF00"/>
                    </a:solidFill>
                  </a:rPr>
                  <a:t>Γωνιακή συχνότητα στροφικού εκκρεμούς:</a:t>
                </a:r>
                <a:endParaRPr lang="en-US" altLang="el-GR" sz="2000" i="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1783844" y="4673347"/>
                    <a:ext cx="1319144" cy="84388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𝜿</m:t>
                                  </m:r>
                                </m:num>
                                <m:den>
                                  <m: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𝑰</m:t>
                                  </m:r>
                                </m:den>
                              </m:f>
                            </m:e>
                          </m:rad>
                        </m:oMath>
                      </m:oMathPara>
                    </a14:m>
                    <a:endParaRPr lang="el-GR" sz="24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3844" y="4673347"/>
                    <a:ext cx="1319144" cy="84388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>
              <a:off x="251520" y="5661248"/>
              <a:ext cx="5544616" cy="720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buClr>
                  <a:schemeClr val="accent1"/>
                </a:buClr>
                <a:buSzPct val="75000"/>
              </a:pPr>
              <a:r>
                <a:rPr lang="en-US" altLang="el-GR" sz="2000" dirty="0">
                  <a:solidFill>
                    <a:srgbClr val="FFFF00"/>
                  </a:solidFill>
                </a:rPr>
                <a:t>I</a:t>
              </a:r>
              <a:r>
                <a:rPr lang="en-US" altLang="el-GR" sz="2000" i="0" dirty="0">
                  <a:solidFill>
                    <a:srgbClr val="FFFF00"/>
                  </a:solidFill>
                </a:rPr>
                <a:t> = 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Ροπή αδράνειας συστήματος δίσκου – ράβδου</a:t>
              </a:r>
            </a:p>
            <a:p>
              <a:pPr marL="0" indent="0">
                <a:buClr>
                  <a:schemeClr val="accent1"/>
                </a:buClr>
                <a:buSzPct val="75000"/>
              </a:pPr>
              <a:r>
                <a:rPr lang="el-GR" altLang="el-GR" sz="2000" i="0" dirty="0">
                  <a:solidFill>
                    <a:srgbClr val="FFFF00"/>
                  </a:solidFill>
                </a:rPr>
                <a:t>      ως προς τον άξονα περιστροφής</a:t>
              </a:r>
              <a:endParaRPr lang="en-US" altLang="el-GR" sz="2000" i="0" dirty="0">
                <a:solidFill>
                  <a:srgbClr val="FFFF00"/>
                </a:solidFill>
              </a:endParaRPr>
            </a:p>
          </p:txBody>
        </p:sp>
      </p:grpSp>
      <p:sp>
        <p:nvSpPr>
          <p:cNvPr id="22" name="Oval 15"/>
          <p:cNvSpPr>
            <a:spLocks noChangeArrowheads="1"/>
          </p:cNvSpPr>
          <p:nvPr/>
        </p:nvSpPr>
        <p:spPr bwMode="auto">
          <a:xfrm>
            <a:off x="7398568" y="4506119"/>
            <a:ext cx="323850" cy="136525"/>
          </a:xfrm>
          <a:prstGeom prst="ellipse">
            <a:avLst/>
          </a:prstGeom>
          <a:solidFill>
            <a:srgbClr val="9F4341"/>
          </a:solidFill>
          <a:ln w="12700">
            <a:solidFill>
              <a:srgbClr val="9F4341"/>
            </a:solidFill>
            <a:round/>
            <a:headEnd/>
            <a:tailEnd/>
          </a:ln>
        </p:spPr>
        <p:txBody>
          <a:bodyPr lIns="0" rIns="0" anchor="ctr"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grpSp>
        <p:nvGrpSpPr>
          <p:cNvPr id="32" name="Ομάδα 31"/>
          <p:cNvGrpSpPr/>
          <p:nvPr/>
        </p:nvGrpSpPr>
        <p:grpSpPr>
          <a:xfrm>
            <a:off x="251520" y="1124744"/>
            <a:ext cx="7928098" cy="4241800"/>
            <a:chOff x="-289048" y="1254125"/>
            <a:chExt cx="7928098" cy="4241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-289048" y="1254125"/>
              <a:ext cx="5112568" cy="1274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buClr>
                  <a:schemeClr val="accent1"/>
                </a:buClr>
                <a:buSzPct val="75000"/>
              </a:pPr>
              <a:r>
                <a:rPr lang="el-GR" altLang="el-GR" sz="2000" i="0" dirty="0">
                  <a:solidFill>
                    <a:srgbClr val="FFFF00"/>
                  </a:solidFill>
                </a:rPr>
                <a:t>Όταν το σύστημα στραφεί κατά γωνία θ</a:t>
              </a:r>
              <a:r>
                <a:rPr lang="en-US" altLang="el-GR" sz="2000" i="0" dirty="0">
                  <a:solidFill>
                    <a:srgbClr val="FFFF00"/>
                  </a:solidFill>
                </a:rPr>
                <a:t>&lt;15</a:t>
              </a:r>
              <a:r>
                <a:rPr lang="en-US" altLang="el-GR" sz="2000" i="0" baseline="30000" dirty="0">
                  <a:solidFill>
                    <a:srgbClr val="FFFF00"/>
                  </a:solidFill>
                </a:rPr>
                <a:t>0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, τότε το σύρμα ή ο λεπτός κύλινδρος θα υποστεί </a:t>
              </a:r>
              <a:r>
                <a:rPr lang="el-GR" altLang="el-GR" sz="2000" i="0" dirty="0" err="1">
                  <a:solidFill>
                    <a:srgbClr val="FFFF00"/>
                  </a:solidFill>
                </a:rPr>
                <a:t>διατμητική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 παραμόρφωση</a:t>
              </a:r>
              <a:r>
                <a:rPr lang="en-US" altLang="el-GR" sz="2000" i="0" dirty="0">
                  <a:solidFill>
                    <a:srgbClr val="FFFF00"/>
                  </a:solidFill>
                </a:rPr>
                <a:t>.</a:t>
              </a:r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7086600" y="4762500"/>
              <a:ext cx="552450" cy="733425"/>
            </a:xfrm>
            <a:custGeom>
              <a:avLst/>
              <a:gdLst>
                <a:gd name="T0" fmla="*/ 0 w 348"/>
                <a:gd name="T1" fmla="*/ 0 h 462"/>
                <a:gd name="T2" fmla="*/ 348 w 348"/>
                <a:gd name="T3" fmla="*/ 234 h 462"/>
                <a:gd name="T4" fmla="*/ 348 w 348"/>
                <a:gd name="T5" fmla="*/ 462 h 462"/>
                <a:gd name="T6" fmla="*/ 0 60000 65536"/>
                <a:gd name="T7" fmla="*/ 0 60000 65536"/>
                <a:gd name="T8" fmla="*/ 0 60000 65536"/>
                <a:gd name="T9" fmla="*/ 0 w 348"/>
                <a:gd name="T10" fmla="*/ 0 h 462"/>
                <a:gd name="T11" fmla="*/ 348 w 348"/>
                <a:gd name="T12" fmla="*/ 462 h 4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" h="462">
                  <a:moveTo>
                    <a:pt x="0" y="0"/>
                  </a:moveTo>
                  <a:lnTo>
                    <a:pt x="348" y="234"/>
                  </a:lnTo>
                  <a:lnTo>
                    <a:pt x="348" y="462"/>
                  </a:lnTo>
                </a:path>
              </a:pathLst>
            </a:custGeom>
            <a:noFill/>
            <a:ln w="28575" cap="flat" cmpd="sng">
              <a:solidFill>
                <a:srgbClr val="F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3" name="Freeform 16"/>
            <p:cNvSpPr>
              <a:spLocks/>
            </p:cNvSpPr>
            <p:nvPr/>
          </p:nvSpPr>
          <p:spPr bwMode="auto">
            <a:xfrm>
              <a:off x="7086600" y="1924050"/>
              <a:ext cx="76200" cy="2847975"/>
            </a:xfrm>
            <a:custGeom>
              <a:avLst/>
              <a:gdLst>
                <a:gd name="T0" fmla="*/ 48 w 48"/>
                <a:gd name="T1" fmla="*/ 0 h 1794"/>
                <a:gd name="T2" fmla="*/ 24 w 48"/>
                <a:gd name="T3" fmla="*/ 960 h 1794"/>
                <a:gd name="T4" fmla="*/ 0 w 48"/>
                <a:gd name="T5" fmla="*/ 1794 h 1794"/>
                <a:gd name="T6" fmla="*/ 0 60000 65536"/>
                <a:gd name="T7" fmla="*/ 0 60000 65536"/>
                <a:gd name="T8" fmla="*/ 0 60000 65536"/>
                <a:gd name="T9" fmla="*/ 0 w 48"/>
                <a:gd name="T10" fmla="*/ 0 h 1794"/>
                <a:gd name="T11" fmla="*/ 48 w 48"/>
                <a:gd name="T12" fmla="*/ 1794 h 17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794">
                  <a:moveTo>
                    <a:pt x="48" y="0"/>
                  </a:moveTo>
                  <a:cubicBezTo>
                    <a:pt x="40" y="330"/>
                    <a:pt x="32" y="661"/>
                    <a:pt x="24" y="960"/>
                  </a:cubicBezTo>
                  <a:cubicBezTo>
                    <a:pt x="16" y="1259"/>
                    <a:pt x="4" y="1655"/>
                    <a:pt x="0" y="1794"/>
                  </a:cubicBezTo>
                </a:path>
              </a:pathLst>
            </a:custGeom>
            <a:noFill/>
            <a:ln w="28575" cap="flat" cmpd="sng">
              <a:solidFill>
                <a:srgbClr val="FC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7938318" y="4537869"/>
            <a:ext cx="1619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>
                <a:solidFill>
                  <a:srgbClr val="000000"/>
                </a:solidFill>
              </a:rPr>
              <a:t>θ</a:t>
            </a:r>
          </a:p>
        </p:txBody>
      </p:sp>
      <p:grpSp>
        <p:nvGrpSpPr>
          <p:cNvPr id="6" name="Ομάδα 5"/>
          <p:cNvGrpSpPr/>
          <p:nvPr/>
        </p:nvGrpSpPr>
        <p:grpSpPr>
          <a:xfrm>
            <a:off x="251520" y="2276872"/>
            <a:ext cx="5112568" cy="1872208"/>
            <a:chOff x="251520" y="2276872"/>
            <a:chExt cx="5112568" cy="1872208"/>
          </a:xfrm>
        </p:grpSpPr>
        <p:grpSp>
          <p:nvGrpSpPr>
            <p:cNvPr id="33" name="Ομάδα 32"/>
            <p:cNvGrpSpPr/>
            <p:nvPr/>
          </p:nvGrpSpPr>
          <p:grpSpPr>
            <a:xfrm>
              <a:off x="251520" y="2276872"/>
              <a:ext cx="5040560" cy="1469777"/>
              <a:chOff x="413767" y="2675061"/>
              <a:chExt cx="5040560" cy="1469777"/>
            </a:xfrm>
          </p:grpSpPr>
          <p:sp>
            <p:nvSpPr>
              <p:cNvPr id="25" name="Rectangle 32"/>
              <p:cNvSpPr>
                <a:spLocks noChangeArrowheads="1"/>
              </p:cNvSpPr>
              <p:nvPr/>
            </p:nvSpPr>
            <p:spPr bwMode="auto">
              <a:xfrm>
                <a:off x="413767" y="2675061"/>
                <a:ext cx="5040560" cy="969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indent="0">
                  <a:buClr>
                    <a:schemeClr val="accent1"/>
                  </a:buClr>
                  <a:buSzPct val="75000"/>
                </a:pPr>
                <a:r>
                  <a:rPr lang="el-GR" altLang="el-GR" sz="2000" i="0" dirty="0">
                    <a:solidFill>
                      <a:srgbClr val="FFFF00"/>
                    </a:solidFill>
                  </a:rPr>
                  <a:t>Η ροπή επαναφοράς του αντικειμένου προς τη θέση ισορροπίας είναι ανάλογη της γωνίας στροφής θ:</a:t>
                </a:r>
                <a:endParaRPr lang="en-US" altLang="el-GR" sz="2000" i="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1927860" y="3683173"/>
                    <a:ext cx="142000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=−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𝜿𝜽</m:t>
                          </m:r>
                        </m:oMath>
                      </m:oMathPara>
                    </a14:m>
                    <a:endParaRPr lang="el-GR" sz="24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27860" y="3683173"/>
                    <a:ext cx="1420004" cy="461665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51520" y="3789040"/>
              <a:ext cx="5112568" cy="360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indent="0">
                <a:buClr>
                  <a:schemeClr val="accent1"/>
                </a:buClr>
                <a:buSzPct val="75000"/>
              </a:pPr>
              <a:r>
                <a:rPr lang="el-GR" altLang="el-GR" dirty="0">
                  <a:solidFill>
                    <a:srgbClr val="FFFF00"/>
                  </a:solidFill>
                </a:rPr>
                <a:t>κ</a:t>
              </a:r>
              <a:r>
                <a:rPr lang="en-US" altLang="el-GR" sz="2000" i="0" dirty="0">
                  <a:solidFill>
                    <a:srgbClr val="FFFF00"/>
                  </a:solidFill>
                </a:rPr>
                <a:t> =</a:t>
              </a:r>
              <a:r>
                <a:rPr lang="el-GR" altLang="el-GR" sz="2000" i="0" dirty="0">
                  <a:solidFill>
                    <a:srgbClr val="FFFF00"/>
                  </a:solidFill>
                </a:rPr>
                <a:t> σταθερά επαναφοράς στρέψης κυλίνδρου</a:t>
              </a:r>
              <a:endParaRPr lang="en-US" altLang="el-GR" sz="2000" i="0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506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Ταλάντωσ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Πλωτήρα στην Επιφάνεια Υγρού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84"/>
          <p:cNvGrpSpPr>
            <a:grpSpLocks/>
          </p:cNvGrpSpPr>
          <p:nvPr/>
        </p:nvGrpSpPr>
        <p:grpSpPr bwMode="auto">
          <a:xfrm>
            <a:off x="5181600" y="2451103"/>
            <a:ext cx="1397000" cy="369888"/>
            <a:chOff x="3264" y="1544"/>
            <a:chExt cx="880" cy="233"/>
          </a:xfrm>
        </p:grpSpPr>
        <p:sp>
          <p:nvSpPr>
            <p:cNvPr id="17" name="Line 42"/>
            <p:cNvSpPr>
              <a:spLocks noChangeShapeType="1"/>
            </p:cNvSpPr>
            <p:nvPr/>
          </p:nvSpPr>
          <p:spPr bwMode="auto">
            <a:xfrm>
              <a:off x="3264" y="1672"/>
              <a:ext cx="38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8" name="Line 66"/>
            <p:cNvSpPr>
              <a:spLocks noChangeShapeType="1"/>
            </p:cNvSpPr>
            <p:nvPr/>
          </p:nvSpPr>
          <p:spPr bwMode="auto">
            <a:xfrm>
              <a:off x="3784" y="1664"/>
              <a:ext cx="360" cy="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9" name="Text Box 67"/>
            <p:cNvSpPr txBox="1">
              <a:spLocks noChangeArrowheads="1"/>
            </p:cNvSpPr>
            <p:nvPr/>
          </p:nvSpPr>
          <p:spPr bwMode="auto">
            <a:xfrm>
              <a:off x="3656" y="1544"/>
              <a:ext cx="136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chemeClr val="bg1"/>
                  </a:solidFill>
                </a:rPr>
                <a:t>0</a:t>
              </a:r>
              <a:endParaRPr lang="el-GR" altLang="el-GR">
                <a:solidFill>
                  <a:schemeClr val="bg1"/>
                </a:solidFill>
              </a:endParaRPr>
            </a:p>
          </p:txBody>
        </p:sp>
      </p:grpSp>
      <p:grpSp>
        <p:nvGrpSpPr>
          <p:cNvPr id="73" name="Ομάδα 72"/>
          <p:cNvGrpSpPr/>
          <p:nvPr/>
        </p:nvGrpSpPr>
        <p:grpSpPr>
          <a:xfrm>
            <a:off x="323528" y="5178112"/>
            <a:ext cx="2971800" cy="826532"/>
            <a:chOff x="323528" y="5178112"/>
            <a:chExt cx="2971800" cy="826532"/>
          </a:xfrm>
        </p:grpSpPr>
        <p:sp>
          <p:nvSpPr>
            <p:cNvPr id="30" name="Text Box 71"/>
            <p:cNvSpPr txBox="1">
              <a:spLocks noChangeArrowheads="1"/>
            </p:cNvSpPr>
            <p:nvPr/>
          </p:nvSpPr>
          <p:spPr bwMode="auto">
            <a:xfrm>
              <a:off x="323528" y="5178112"/>
              <a:ext cx="29718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Συνθήκη Ισορροπίας:</a:t>
              </a:r>
            </a:p>
          </p:txBody>
        </p:sp>
        <p:sp>
          <p:nvSpPr>
            <p:cNvPr id="31" name="Text Box 72"/>
            <p:cNvSpPr txBox="1">
              <a:spLocks noChangeArrowheads="1"/>
            </p:cNvSpPr>
            <p:nvPr/>
          </p:nvSpPr>
          <p:spPr bwMode="auto">
            <a:xfrm>
              <a:off x="336228" y="5635312"/>
              <a:ext cx="22606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B</a:t>
              </a:r>
              <a:r>
                <a:rPr lang="el-GR" altLang="el-GR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dirty="0">
                  <a:solidFill>
                    <a:srgbClr val="FFFF00"/>
                  </a:solidFill>
                </a:rPr>
                <a:t> – w =</a:t>
              </a:r>
              <a:r>
                <a:rPr lang="el-GR" altLang="el-GR" dirty="0">
                  <a:solidFill>
                    <a:srgbClr val="FFFF00"/>
                  </a:solidFill>
                </a:rPr>
                <a:t> </a:t>
              </a:r>
              <a:r>
                <a:rPr lang="el-GR" altLang="el-GR" i="0" dirty="0">
                  <a:solidFill>
                    <a:srgbClr val="FFFF00"/>
                  </a:solidFill>
                </a:rPr>
                <a:t>0</a:t>
              </a:r>
              <a:r>
                <a:rPr lang="el-GR" altLang="el-GR" dirty="0">
                  <a:solidFill>
                    <a:srgbClr val="FFFF00"/>
                  </a:solidFill>
                </a:rPr>
                <a:t>     </a:t>
              </a:r>
              <a:r>
                <a:rPr lang="el-GR" altLang="el-GR" dirty="0">
                  <a:solidFill>
                    <a:srgbClr val="FFFF00"/>
                  </a:solidFill>
                  <a:cs typeface="Times New Roman" pitchFamily="18" charset="0"/>
                  <a:sym typeface="Symbol" pitchFamily="18" charset="2"/>
                </a:rPr>
                <a:t></a:t>
              </a:r>
              <a:endParaRPr lang="el-GR" altLang="el-GR" baseline="-25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3" name="Text Box 75"/>
          <p:cNvSpPr txBox="1">
            <a:spLocks noChangeArrowheads="1"/>
          </p:cNvSpPr>
          <p:nvPr/>
        </p:nvSpPr>
        <p:spPr bwMode="auto">
          <a:xfrm>
            <a:off x="323528" y="6156012"/>
            <a:ext cx="25264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dirty="0">
                <a:solidFill>
                  <a:srgbClr val="FFFF00"/>
                </a:solidFill>
              </a:rPr>
              <a:t>– </a:t>
            </a:r>
            <a:r>
              <a:rPr lang="el-GR" altLang="el-GR" dirty="0">
                <a:solidFill>
                  <a:srgbClr val="FFFF00"/>
                </a:solidFill>
              </a:rPr>
              <a:t>ρ</a:t>
            </a:r>
            <a:r>
              <a:rPr lang="en-US" altLang="el-GR" baseline="-25000" dirty="0">
                <a:solidFill>
                  <a:srgbClr val="FFFF00"/>
                </a:solidFill>
              </a:rPr>
              <a:t>f </a:t>
            </a:r>
            <a:r>
              <a:rPr lang="en-US" altLang="el-GR" dirty="0" err="1">
                <a:solidFill>
                  <a:srgbClr val="FFFF00"/>
                </a:solidFill>
              </a:rPr>
              <a:t>gS</a:t>
            </a:r>
            <a:r>
              <a:rPr lang="en-US" altLang="el-GR" dirty="0">
                <a:solidFill>
                  <a:srgbClr val="FFFF00"/>
                </a:solidFill>
              </a:rPr>
              <a:t> y</a:t>
            </a:r>
            <a:r>
              <a:rPr lang="en-US" altLang="el-GR" baseline="-25000" dirty="0">
                <a:solidFill>
                  <a:srgbClr val="FFFF00"/>
                </a:solidFill>
              </a:rPr>
              <a:t>0</a:t>
            </a:r>
            <a:r>
              <a:rPr lang="en-US" altLang="el-GR" dirty="0">
                <a:solidFill>
                  <a:srgbClr val="FFFF00"/>
                </a:solidFill>
              </a:rPr>
              <a:t> – m g</a:t>
            </a:r>
            <a:r>
              <a:rPr lang="el-GR" altLang="el-GR" dirty="0">
                <a:solidFill>
                  <a:srgbClr val="FFFF00"/>
                </a:solidFill>
              </a:rPr>
              <a:t> = </a:t>
            </a:r>
            <a:r>
              <a:rPr lang="el-GR" altLang="el-GR" i="0" dirty="0">
                <a:solidFill>
                  <a:srgbClr val="FFFF00"/>
                </a:solidFill>
              </a:rPr>
              <a:t>0</a:t>
            </a:r>
            <a:endParaRPr lang="el-GR" altLang="el-GR" i="0" baseline="-25000" dirty="0">
              <a:solidFill>
                <a:srgbClr val="FFFF00"/>
              </a:solidFill>
            </a:endParaRPr>
          </a:p>
        </p:txBody>
      </p:sp>
      <p:grpSp>
        <p:nvGrpSpPr>
          <p:cNvPr id="34" name="Group 90"/>
          <p:cNvGrpSpPr>
            <a:grpSpLocks/>
          </p:cNvGrpSpPr>
          <p:nvPr/>
        </p:nvGrpSpPr>
        <p:grpSpPr bwMode="auto">
          <a:xfrm>
            <a:off x="4889500" y="1168400"/>
            <a:ext cx="2933700" cy="4932363"/>
            <a:chOff x="3080" y="736"/>
            <a:chExt cx="1848" cy="3107"/>
          </a:xfrm>
        </p:grpSpPr>
        <p:sp>
          <p:nvSpPr>
            <p:cNvPr id="35" name="Line 54"/>
            <p:cNvSpPr>
              <a:spLocks noChangeShapeType="1"/>
            </p:cNvSpPr>
            <p:nvPr/>
          </p:nvSpPr>
          <p:spPr bwMode="auto">
            <a:xfrm flipV="1">
              <a:off x="4656" y="736"/>
              <a:ext cx="0" cy="5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36" name="Text Box 56"/>
            <p:cNvSpPr txBox="1">
              <a:spLocks noChangeArrowheads="1"/>
            </p:cNvSpPr>
            <p:nvPr/>
          </p:nvSpPr>
          <p:spPr bwMode="auto">
            <a:xfrm>
              <a:off x="4696" y="87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  <p:sp>
          <p:nvSpPr>
            <p:cNvPr id="37" name="Text Box 76"/>
            <p:cNvSpPr txBox="1">
              <a:spLocks noChangeArrowheads="1"/>
            </p:cNvSpPr>
            <p:nvPr/>
          </p:nvSpPr>
          <p:spPr bwMode="auto">
            <a:xfrm>
              <a:off x="3080" y="3610"/>
              <a:ext cx="12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B</a:t>
              </a:r>
              <a:r>
                <a:rPr lang="el-GR" altLang="el-GR" dirty="0">
                  <a:solidFill>
                    <a:srgbClr val="FFFF00"/>
                  </a:solidFill>
                </a:rPr>
                <a:t>=</a:t>
              </a:r>
              <a:r>
                <a:rPr lang="en-US" altLang="el-GR" dirty="0">
                  <a:solidFill>
                    <a:srgbClr val="FFFF00"/>
                  </a:solidFill>
                </a:rPr>
                <a:t> – </a:t>
              </a:r>
              <a:r>
                <a:rPr lang="el-GR" altLang="el-GR" dirty="0">
                  <a:solidFill>
                    <a:srgbClr val="FFFF00"/>
                  </a:solidFill>
                </a:rPr>
                <a:t>ρ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f </a:t>
              </a:r>
              <a:r>
                <a:rPr lang="en-US" altLang="el-GR" dirty="0">
                  <a:solidFill>
                    <a:srgbClr val="FFFF00"/>
                  </a:solidFill>
                </a:rPr>
                <a:t>gSy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1</a:t>
              </a:r>
              <a:r>
                <a:rPr lang="en-US" altLang="el-GR" dirty="0">
                  <a:solidFill>
                    <a:srgbClr val="FFFF00"/>
                  </a:solidFill>
                </a:rPr>
                <a:t> =</a:t>
              </a:r>
              <a:endParaRPr lang="el-GR" altLang="el-GR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8" name="Ομάδα 67"/>
          <p:cNvGrpSpPr/>
          <p:nvPr/>
        </p:nvGrpSpPr>
        <p:grpSpPr>
          <a:xfrm>
            <a:off x="3213100" y="1638300"/>
            <a:ext cx="2082800" cy="2438400"/>
            <a:chOff x="3213100" y="1638300"/>
            <a:chExt cx="2082800" cy="2438400"/>
          </a:xfrm>
        </p:grpSpPr>
        <p:sp>
          <p:nvSpPr>
            <p:cNvPr id="9" name="Freeform 18"/>
            <p:cNvSpPr>
              <a:spLocks/>
            </p:cNvSpPr>
            <p:nvPr/>
          </p:nvSpPr>
          <p:spPr bwMode="auto">
            <a:xfrm>
              <a:off x="3213100" y="2120900"/>
              <a:ext cx="1993900" cy="1943100"/>
            </a:xfrm>
            <a:custGeom>
              <a:avLst/>
              <a:gdLst>
                <a:gd name="T0" fmla="*/ 0 w 1256"/>
                <a:gd name="T1" fmla="*/ 0 h 1224"/>
                <a:gd name="T2" fmla="*/ 40 w 1256"/>
                <a:gd name="T3" fmla="*/ 40 h 1224"/>
                <a:gd name="T4" fmla="*/ 40 w 1256"/>
                <a:gd name="T5" fmla="*/ 1224 h 1224"/>
                <a:gd name="T6" fmla="*/ 1256 w 1256"/>
                <a:gd name="T7" fmla="*/ 1224 h 1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56"/>
                <a:gd name="T13" fmla="*/ 0 h 1224"/>
                <a:gd name="T14" fmla="*/ 1256 w 1256"/>
                <a:gd name="T15" fmla="*/ 1224 h 1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56" h="1224">
                  <a:moveTo>
                    <a:pt x="0" y="0"/>
                  </a:moveTo>
                  <a:lnTo>
                    <a:pt x="40" y="40"/>
                  </a:lnTo>
                  <a:lnTo>
                    <a:pt x="40" y="1224"/>
                  </a:lnTo>
                  <a:lnTo>
                    <a:pt x="1256" y="1224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obliqueTopRight"/>
              <a:lightRig rig="legacyFlat3" dir="b"/>
            </a:scene3d>
            <a:sp3d extrusionH="60325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3312886" y="2636912"/>
              <a:ext cx="1872000" cy="1397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accent1">
                  <a:lumMod val="20000"/>
                  <a:lumOff val="80000"/>
                </a:schemeClr>
              </a:solidFill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387350" prstMaterial="legacyMatte">
              <a:bevelT w="13500" h="13500" prst="angle"/>
              <a:bevelB w="13500" h="13500" prst="angle"/>
              <a:extrusionClr>
                <a:schemeClr val="accent1">
                  <a:lumMod val="20000"/>
                  <a:lumOff val="80000"/>
                </a:schemeClr>
              </a:extrusionClr>
            </a:sp3d>
          </p:spPr>
          <p:txBody>
            <a:bodyPr lIns="0" rIns="0" anchor="ctr">
              <a:spAutoFit/>
              <a:flatTx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11" name="Freeform 17"/>
            <p:cNvSpPr>
              <a:spLocks/>
            </p:cNvSpPr>
            <p:nvPr/>
          </p:nvSpPr>
          <p:spPr bwMode="auto">
            <a:xfrm>
              <a:off x="5207000" y="2159000"/>
              <a:ext cx="88900" cy="1917700"/>
            </a:xfrm>
            <a:custGeom>
              <a:avLst/>
              <a:gdLst>
                <a:gd name="T0" fmla="*/ 0 w 56"/>
                <a:gd name="T1" fmla="*/ 1208 h 1208"/>
                <a:gd name="T2" fmla="*/ 0 w 56"/>
                <a:gd name="T3" fmla="*/ 40 h 1208"/>
                <a:gd name="T4" fmla="*/ 56 w 56"/>
                <a:gd name="T5" fmla="*/ 0 h 1208"/>
                <a:gd name="T6" fmla="*/ 0 60000 65536"/>
                <a:gd name="T7" fmla="*/ 0 60000 65536"/>
                <a:gd name="T8" fmla="*/ 0 60000 65536"/>
                <a:gd name="T9" fmla="*/ 0 w 56"/>
                <a:gd name="T10" fmla="*/ 0 h 1208"/>
                <a:gd name="T11" fmla="*/ 56 w 56"/>
                <a:gd name="T12" fmla="*/ 1208 h 1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208">
                  <a:moveTo>
                    <a:pt x="0" y="1208"/>
                  </a:moveTo>
                  <a:lnTo>
                    <a:pt x="0" y="40"/>
                  </a:lnTo>
                  <a:lnTo>
                    <a:pt x="56" y="0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obliqueTopRight"/>
              <a:lightRig rig="legacyFlat3" dir="b"/>
            </a:scene3d>
            <a:sp3d extrusionH="571500" prstMaterial="legacyMatte">
              <a:bevelT w="1397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  <p:sp>
          <p:nvSpPr>
            <p:cNvPr id="12" name="Text Box 51"/>
            <p:cNvSpPr txBox="1">
              <a:spLocks noChangeArrowheads="1"/>
            </p:cNvSpPr>
            <p:nvPr/>
          </p:nvSpPr>
          <p:spPr bwMode="auto">
            <a:xfrm>
              <a:off x="4724400" y="3505200"/>
              <a:ext cx="2921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dirty="0">
                  <a:solidFill>
                    <a:srgbClr val="FFFF00"/>
                  </a:solidFill>
                </a:rPr>
                <a:t>ρ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f</a:t>
              </a:r>
              <a:endParaRPr lang="el-GR" altLang="el-GR" dirty="0">
                <a:solidFill>
                  <a:srgbClr val="FFFF00"/>
                </a:solidFill>
              </a:endParaRPr>
            </a:p>
          </p:txBody>
        </p:sp>
        <p:sp>
          <p:nvSpPr>
            <p:cNvPr id="45" name="Oval 7"/>
            <p:cNvSpPr>
              <a:spLocks noChangeArrowheads="1"/>
            </p:cNvSpPr>
            <p:nvPr/>
          </p:nvSpPr>
          <p:spPr bwMode="auto">
            <a:xfrm>
              <a:off x="3759200" y="1638300"/>
              <a:ext cx="914400" cy="20320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6" name="Oval 8"/>
            <p:cNvSpPr>
              <a:spLocks noChangeArrowheads="1"/>
            </p:cNvSpPr>
            <p:nvPr/>
          </p:nvSpPr>
          <p:spPr bwMode="auto">
            <a:xfrm>
              <a:off x="3761014" y="3009900"/>
              <a:ext cx="914400" cy="20320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7" name="Line 9"/>
            <p:cNvSpPr>
              <a:spLocks noChangeShapeType="1"/>
            </p:cNvSpPr>
            <p:nvPr/>
          </p:nvSpPr>
          <p:spPr bwMode="auto">
            <a:xfrm>
              <a:off x="3759200" y="1752600"/>
              <a:ext cx="0" cy="13589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8" name="Line 10"/>
            <p:cNvSpPr>
              <a:spLocks noChangeShapeType="1"/>
            </p:cNvSpPr>
            <p:nvPr/>
          </p:nvSpPr>
          <p:spPr bwMode="auto">
            <a:xfrm>
              <a:off x="4686300" y="1752600"/>
              <a:ext cx="0" cy="134620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9" name="Oval 11"/>
            <p:cNvSpPr>
              <a:spLocks noChangeArrowheads="1"/>
            </p:cNvSpPr>
            <p:nvPr/>
          </p:nvSpPr>
          <p:spPr bwMode="auto">
            <a:xfrm>
              <a:off x="3759200" y="2463800"/>
              <a:ext cx="914400" cy="203200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75" name="Ομάδα 74"/>
          <p:cNvGrpSpPr/>
          <p:nvPr/>
        </p:nvGrpSpPr>
        <p:grpSpPr>
          <a:xfrm>
            <a:off x="257672" y="2852936"/>
            <a:ext cx="4339728" cy="855465"/>
            <a:chOff x="257672" y="2852936"/>
            <a:chExt cx="4339728" cy="855465"/>
          </a:xfrm>
        </p:grpSpPr>
        <p:grpSp>
          <p:nvGrpSpPr>
            <p:cNvPr id="71" name="Ομάδα 70"/>
            <p:cNvGrpSpPr/>
            <p:nvPr/>
          </p:nvGrpSpPr>
          <p:grpSpPr>
            <a:xfrm>
              <a:off x="257672" y="2852936"/>
              <a:ext cx="4339728" cy="826890"/>
              <a:chOff x="257672" y="2852936"/>
              <a:chExt cx="4339728" cy="826890"/>
            </a:xfrm>
          </p:grpSpPr>
          <p:sp>
            <p:nvSpPr>
              <p:cNvPr id="51" name="Text Box 53"/>
              <p:cNvSpPr txBox="1">
                <a:spLocks noChangeArrowheads="1"/>
              </p:cNvSpPr>
              <p:nvPr/>
            </p:nvSpPr>
            <p:spPr bwMode="auto">
              <a:xfrm>
                <a:off x="4305300" y="3314701"/>
                <a:ext cx="2921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>
                    <a:solidFill>
                      <a:srgbClr val="FF0000"/>
                    </a:solidFill>
                  </a:rPr>
                  <a:t>w</a:t>
                </a:r>
                <a:endParaRPr lang="el-GR" altLang="el-GR">
                  <a:solidFill>
                    <a:srgbClr val="FF0000"/>
                  </a:solidFill>
                </a:endParaRPr>
              </a:p>
            </p:txBody>
          </p:sp>
          <p:sp>
            <p:nvSpPr>
              <p:cNvPr id="52" name="Text Box 69"/>
              <p:cNvSpPr txBox="1">
                <a:spLocks noChangeArrowheads="1"/>
              </p:cNvSpPr>
              <p:nvPr/>
            </p:nvSpPr>
            <p:spPr bwMode="auto">
              <a:xfrm>
                <a:off x="257672" y="2852936"/>
                <a:ext cx="1130300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i="0" dirty="0">
                    <a:solidFill>
                      <a:schemeClr val="bg1"/>
                    </a:solidFill>
                  </a:rPr>
                  <a:t>Βάρος:</a:t>
                </a:r>
              </a:p>
            </p:txBody>
          </p:sp>
          <p:sp>
            <p:nvSpPr>
              <p:cNvPr id="53" name="Text Box 70"/>
              <p:cNvSpPr txBox="1">
                <a:spLocks noChangeArrowheads="1"/>
              </p:cNvSpPr>
              <p:nvPr/>
            </p:nvSpPr>
            <p:spPr bwMode="auto">
              <a:xfrm>
                <a:off x="264220" y="3247605"/>
                <a:ext cx="1790700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dirty="0">
                    <a:solidFill>
                      <a:srgbClr val="FFFF00"/>
                    </a:solidFill>
                  </a:rPr>
                  <a:t>w</a:t>
                </a:r>
                <a:r>
                  <a:rPr lang="el-GR" altLang="el-GR" dirty="0">
                    <a:solidFill>
                      <a:srgbClr val="FFFF00"/>
                    </a:solidFill>
                  </a:rPr>
                  <a:t>=</a:t>
                </a:r>
                <a:r>
                  <a:rPr lang="en-US" altLang="el-GR" dirty="0">
                    <a:solidFill>
                      <a:srgbClr val="FFFF00"/>
                    </a:solidFill>
                  </a:rPr>
                  <a:t> m</a:t>
                </a:r>
                <a:r>
                  <a:rPr lang="en-US" altLang="el-GR" baseline="-25000" dirty="0">
                    <a:solidFill>
                      <a:srgbClr val="FFFF00"/>
                    </a:solidFill>
                  </a:rPr>
                  <a:t> </a:t>
                </a:r>
                <a:r>
                  <a:rPr lang="en-US" altLang="el-GR" dirty="0">
                    <a:solidFill>
                      <a:srgbClr val="FFFF00"/>
                    </a:solidFill>
                  </a:rPr>
                  <a:t>g</a:t>
                </a:r>
                <a:endParaRPr lang="el-GR" altLang="el-GR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Line 49"/>
            <p:cNvSpPr>
              <a:spLocks noChangeShapeType="1"/>
            </p:cNvSpPr>
            <p:nvPr/>
          </p:nvSpPr>
          <p:spPr bwMode="auto">
            <a:xfrm>
              <a:off x="4229100" y="3098801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sp>
        <p:nvSpPr>
          <p:cNvPr id="66" name="Text Box 89"/>
          <p:cNvSpPr txBox="1">
            <a:spLocks noChangeArrowheads="1"/>
          </p:cNvSpPr>
          <p:nvPr/>
        </p:nvSpPr>
        <p:spPr bwMode="auto">
          <a:xfrm>
            <a:off x="6870700" y="5688958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dirty="0">
                <a:solidFill>
                  <a:srgbClr val="FFFF00"/>
                </a:solidFill>
              </a:rPr>
              <a:t>– </a:t>
            </a:r>
            <a:r>
              <a:rPr lang="el-GR" altLang="el-GR" dirty="0">
                <a:solidFill>
                  <a:srgbClr val="FFFF00"/>
                </a:solidFill>
              </a:rPr>
              <a:t>ρ</a:t>
            </a:r>
            <a:r>
              <a:rPr lang="en-US" altLang="el-GR" baseline="-25000" dirty="0">
                <a:solidFill>
                  <a:srgbClr val="FFFF00"/>
                </a:solidFill>
              </a:rPr>
              <a:t>f </a:t>
            </a:r>
            <a:r>
              <a:rPr lang="en-US" altLang="el-GR" dirty="0" err="1">
                <a:solidFill>
                  <a:srgbClr val="FFFF00"/>
                </a:solidFill>
              </a:rPr>
              <a:t>gS</a:t>
            </a:r>
            <a:r>
              <a:rPr lang="en-US" altLang="el-GR" dirty="0">
                <a:solidFill>
                  <a:srgbClr val="FFFF00"/>
                </a:solidFill>
              </a:rPr>
              <a:t> </a:t>
            </a:r>
            <a:r>
              <a:rPr lang="en-US" altLang="el-GR" i="0" dirty="0">
                <a:solidFill>
                  <a:srgbClr val="FFFF00"/>
                </a:solidFill>
              </a:rPr>
              <a:t>(</a:t>
            </a:r>
            <a:r>
              <a:rPr lang="en-US" altLang="el-GR" dirty="0">
                <a:solidFill>
                  <a:srgbClr val="FFFF00"/>
                </a:solidFill>
              </a:rPr>
              <a:t>y</a:t>
            </a:r>
            <a:r>
              <a:rPr lang="en-US" altLang="el-GR" baseline="-25000" dirty="0">
                <a:solidFill>
                  <a:srgbClr val="FFFF00"/>
                </a:solidFill>
              </a:rPr>
              <a:t>0</a:t>
            </a:r>
            <a:r>
              <a:rPr lang="en-US" altLang="el-GR" dirty="0">
                <a:solidFill>
                  <a:srgbClr val="FFFF00"/>
                </a:solidFill>
              </a:rPr>
              <a:t>+y</a:t>
            </a:r>
            <a:r>
              <a:rPr lang="en-US" altLang="el-GR" i="0" dirty="0">
                <a:solidFill>
                  <a:srgbClr val="FFFF00"/>
                </a:solidFill>
              </a:rPr>
              <a:t>)</a:t>
            </a:r>
            <a:endParaRPr lang="el-GR" altLang="el-GR" i="0" dirty="0">
              <a:solidFill>
                <a:srgbClr val="FFFF00"/>
              </a:solidFill>
            </a:endParaRPr>
          </a:p>
        </p:txBody>
      </p:sp>
      <p:grpSp>
        <p:nvGrpSpPr>
          <p:cNvPr id="72" name="Ομάδα 71"/>
          <p:cNvGrpSpPr/>
          <p:nvPr/>
        </p:nvGrpSpPr>
        <p:grpSpPr>
          <a:xfrm>
            <a:off x="251520" y="1066800"/>
            <a:ext cx="4536380" cy="3442320"/>
            <a:chOff x="251520" y="1066800"/>
            <a:chExt cx="4536380" cy="3442320"/>
          </a:xfrm>
        </p:grpSpPr>
        <p:sp>
          <p:nvSpPr>
            <p:cNvPr id="21" name="Text Box 58"/>
            <p:cNvSpPr txBox="1">
              <a:spLocks noChangeArrowheads="1"/>
            </p:cNvSpPr>
            <p:nvPr/>
          </p:nvSpPr>
          <p:spPr bwMode="auto">
            <a:xfrm>
              <a:off x="251520" y="3717032"/>
              <a:ext cx="1130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Άνωση:</a:t>
              </a:r>
            </a:p>
          </p:txBody>
        </p:sp>
        <p:sp>
          <p:nvSpPr>
            <p:cNvPr id="23" name="Line 47"/>
            <p:cNvSpPr>
              <a:spLocks noChangeShapeType="1"/>
            </p:cNvSpPr>
            <p:nvPr/>
          </p:nvSpPr>
          <p:spPr bwMode="auto">
            <a:xfrm flipV="1">
              <a:off x="4229100" y="1130300"/>
              <a:ext cx="0" cy="609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4" name="Text Box 52"/>
            <p:cNvSpPr txBox="1">
              <a:spLocks noChangeArrowheads="1"/>
            </p:cNvSpPr>
            <p:nvPr/>
          </p:nvSpPr>
          <p:spPr bwMode="auto">
            <a:xfrm>
              <a:off x="4292600" y="1066800"/>
              <a:ext cx="4953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r>
                <a:rPr lang="el-GR" altLang="el-GR" baseline="-25000">
                  <a:solidFill>
                    <a:srgbClr val="FF0000"/>
                  </a:solidFill>
                </a:rPr>
                <a:t>0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  <p:sp>
          <p:nvSpPr>
            <p:cNvPr id="25" name="Text Box 59"/>
            <p:cNvSpPr txBox="1">
              <a:spLocks noChangeArrowheads="1"/>
            </p:cNvSpPr>
            <p:nvPr/>
          </p:nvSpPr>
          <p:spPr bwMode="auto">
            <a:xfrm>
              <a:off x="264220" y="4139232"/>
              <a:ext cx="19177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F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B</a:t>
              </a:r>
              <a:r>
                <a:rPr lang="el-GR" altLang="el-GR" baseline="-25000" dirty="0">
                  <a:solidFill>
                    <a:srgbClr val="FFFF00"/>
                  </a:solidFill>
                </a:rPr>
                <a:t>0</a:t>
              </a:r>
              <a:r>
                <a:rPr lang="el-GR" altLang="el-GR" dirty="0">
                  <a:solidFill>
                    <a:srgbClr val="FFFF00"/>
                  </a:solidFill>
                </a:rPr>
                <a:t>=</a:t>
              </a:r>
              <a:r>
                <a:rPr lang="en-US" altLang="el-GR" dirty="0">
                  <a:solidFill>
                    <a:srgbClr val="FFFF00"/>
                  </a:solidFill>
                </a:rPr>
                <a:t> – </a:t>
              </a:r>
              <a:r>
                <a:rPr lang="el-GR" altLang="el-GR" dirty="0">
                  <a:solidFill>
                    <a:srgbClr val="FFFF00"/>
                  </a:solidFill>
                </a:rPr>
                <a:t>ρ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f </a:t>
              </a:r>
              <a:r>
                <a:rPr lang="en-US" altLang="el-GR" dirty="0">
                  <a:solidFill>
                    <a:srgbClr val="FFFF00"/>
                  </a:solidFill>
                </a:rPr>
                <a:t>gSy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0</a:t>
              </a:r>
              <a:endParaRPr lang="el-GR" altLang="el-G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74" name="Ομάδα 73"/>
          <p:cNvGrpSpPr/>
          <p:nvPr/>
        </p:nvGrpSpPr>
        <p:grpSpPr>
          <a:xfrm>
            <a:off x="179512" y="1473200"/>
            <a:ext cx="5052888" cy="1689103"/>
            <a:chOff x="179512" y="1473200"/>
            <a:chExt cx="5052888" cy="1689103"/>
          </a:xfrm>
        </p:grpSpPr>
        <p:sp>
          <p:nvSpPr>
            <p:cNvPr id="29" name="Text Box 68"/>
            <p:cNvSpPr txBox="1">
              <a:spLocks noChangeArrowheads="1"/>
            </p:cNvSpPr>
            <p:nvPr/>
          </p:nvSpPr>
          <p:spPr bwMode="auto">
            <a:xfrm>
              <a:off x="1854200" y="2235202"/>
              <a:ext cx="7735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i="0" dirty="0">
                  <a:solidFill>
                    <a:srgbClr val="FFFF00"/>
                  </a:solidFill>
                </a:rPr>
                <a:t>y</a:t>
              </a:r>
              <a:r>
                <a:rPr lang="en-US" altLang="el-GR" i="0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i="0" dirty="0">
                  <a:solidFill>
                    <a:srgbClr val="FFFF00"/>
                  </a:solidFill>
                </a:rPr>
                <a:t>&lt;</a:t>
              </a:r>
              <a:r>
                <a:rPr lang="el-GR" altLang="el-GR" i="0" dirty="0">
                  <a:solidFill>
                    <a:srgbClr val="FFFF00"/>
                  </a:solidFill>
                </a:rPr>
                <a:t> </a:t>
              </a:r>
              <a:r>
                <a:rPr lang="en-US" altLang="el-GR" i="0" dirty="0">
                  <a:solidFill>
                    <a:srgbClr val="FFFF00"/>
                  </a:solidFill>
                </a:rPr>
                <a:t>0</a:t>
              </a:r>
              <a:endParaRPr lang="el-GR" altLang="el-GR" i="0" dirty="0">
                <a:solidFill>
                  <a:srgbClr val="FFFF00"/>
                </a:solidFill>
              </a:endParaRPr>
            </a:p>
          </p:txBody>
        </p:sp>
        <p:sp>
          <p:nvSpPr>
            <p:cNvPr id="32" name="Text Box 74"/>
            <p:cNvSpPr txBox="1">
              <a:spLocks noChangeArrowheads="1"/>
            </p:cNvSpPr>
            <p:nvPr/>
          </p:nvSpPr>
          <p:spPr bwMode="auto">
            <a:xfrm>
              <a:off x="179512" y="1473200"/>
              <a:ext cx="19304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Κατάσταση</a:t>
              </a:r>
            </a:p>
            <a:p>
              <a:r>
                <a:rPr lang="el-GR" altLang="el-GR" i="0" dirty="0">
                  <a:solidFill>
                    <a:schemeClr val="bg1"/>
                  </a:solidFill>
                </a:rPr>
                <a:t>Ισορροπίας:</a:t>
              </a:r>
            </a:p>
          </p:txBody>
        </p:sp>
        <p:sp>
          <p:nvSpPr>
            <p:cNvPr id="28" name="Text Box 61"/>
            <p:cNvSpPr txBox="1">
              <a:spLocks noChangeArrowheads="1"/>
            </p:cNvSpPr>
            <p:nvPr/>
          </p:nvSpPr>
          <p:spPr bwMode="auto">
            <a:xfrm>
              <a:off x="4864100" y="2631827"/>
              <a:ext cx="3683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C0000"/>
                  </a:solidFill>
                </a:rPr>
                <a:t>y</a:t>
              </a:r>
              <a:r>
                <a:rPr lang="en-US" altLang="el-GR" baseline="-25000" dirty="0">
                  <a:solidFill>
                    <a:srgbClr val="FC0000"/>
                  </a:solidFill>
                </a:rPr>
                <a:t>0</a:t>
              </a:r>
              <a:endParaRPr lang="el-GR" altLang="el-GR" dirty="0">
                <a:solidFill>
                  <a:srgbClr val="FC0000"/>
                </a:solidFill>
              </a:endParaRPr>
            </a:p>
          </p:txBody>
        </p:sp>
        <p:sp>
          <p:nvSpPr>
            <p:cNvPr id="27" name="Line 60"/>
            <p:cNvSpPr>
              <a:spLocks noChangeShapeType="1"/>
            </p:cNvSpPr>
            <p:nvPr/>
          </p:nvSpPr>
          <p:spPr bwMode="auto">
            <a:xfrm>
              <a:off x="4775200" y="2565402"/>
              <a:ext cx="0" cy="59690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grpSp>
        <p:nvGrpSpPr>
          <p:cNvPr id="86" name="Ομάδα 85"/>
          <p:cNvGrpSpPr/>
          <p:nvPr/>
        </p:nvGrpSpPr>
        <p:grpSpPr>
          <a:xfrm>
            <a:off x="4826001" y="1943100"/>
            <a:ext cx="4138613" cy="3519497"/>
            <a:chOff x="4826001" y="1943100"/>
            <a:chExt cx="4138613" cy="3519497"/>
          </a:xfrm>
        </p:grpSpPr>
        <p:sp>
          <p:nvSpPr>
            <p:cNvPr id="43" name="Text Box 77"/>
            <p:cNvSpPr txBox="1">
              <a:spLocks noChangeArrowheads="1"/>
            </p:cNvSpPr>
            <p:nvPr/>
          </p:nvSpPr>
          <p:spPr bwMode="auto">
            <a:xfrm>
              <a:off x="6781800" y="5092709"/>
              <a:ext cx="17653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FFF00"/>
                  </a:solidFill>
                </a:rPr>
                <a:t>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1</a:t>
              </a:r>
              <a:r>
                <a:rPr lang="en-US" altLang="el-GR" dirty="0">
                  <a:solidFill>
                    <a:srgbClr val="FFFF00"/>
                  </a:solidFill>
                </a:rPr>
                <a:t> </a:t>
              </a:r>
              <a:r>
                <a:rPr lang="el-GR" altLang="el-GR" dirty="0">
                  <a:solidFill>
                    <a:srgbClr val="FFFF00"/>
                  </a:solidFill>
                </a:rPr>
                <a:t>=</a:t>
              </a:r>
              <a:r>
                <a:rPr lang="en-US" altLang="el-GR" dirty="0">
                  <a:solidFill>
                    <a:srgbClr val="FFFF00"/>
                  </a:solidFill>
                </a:rPr>
                <a:t> y</a:t>
              </a:r>
              <a:r>
                <a:rPr lang="en-US" altLang="el-GR" baseline="-25000" dirty="0">
                  <a:solidFill>
                    <a:srgbClr val="FFFF00"/>
                  </a:solidFill>
                </a:rPr>
                <a:t>0</a:t>
              </a:r>
              <a:r>
                <a:rPr lang="en-US" altLang="el-GR" dirty="0">
                  <a:solidFill>
                    <a:srgbClr val="FFFF00"/>
                  </a:solidFill>
                </a:rPr>
                <a:t> + y &lt; </a:t>
              </a:r>
              <a:r>
                <a:rPr lang="en-US" altLang="el-GR" i="0" dirty="0">
                  <a:solidFill>
                    <a:srgbClr val="FFFF00"/>
                  </a:solidFill>
                </a:rPr>
                <a:t>0</a:t>
              </a:r>
              <a:endParaRPr lang="el-GR" altLang="el-GR" i="0" dirty="0">
                <a:solidFill>
                  <a:srgbClr val="FFFF00"/>
                </a:solidFill>
              </a:endParaRPr>
            </a:p>
          </p:txBody>
        </p:sp>
        <p:grpSp>
          <p:nvGrpSpPr>
            <p:cNvPr id="85" name="Ομάδα 84"/>
            <p:cNvGrpSpPr/>
            <p:nvPr/>
          </p:nvGrpSpPr>
          <p:grpSpPr>
            <a:xfrm>
              <a:off x="4826001" y="1943100"/>
              <a:ext cx="4138613" cy="3036888"/>
              <a:chOff x="4826001" y="1943100"/>
              <a:chExt cx="4138613" cy="3036888"/>
            </a:xfrm>
          </p:grpSpPr>
          <p:grpSp>
            <p:nvGrpSpPr>
              <p:cNvPr id="82" name="Ομάδα 81"/>
              <p:cNvGrpSpPr/>
              <p:nvPr/>
            </p:nvGrpSpPr>
            <p:grpSpPr>
              <a:xfrm>
                <a:off x="4826001" y="1943100"/>
                <a:ext cx="4138613" cy="3036888"/>
                <a:chOff x="4826001" y="1943100"/>
                <a:chExt cx="4138613" cy="3036888"/>
              </a:xfrm>
            </p:grpSpPr>
            <p:grpSp>
              <p:nvGrpSpPr>
                <p:cNvPr id="76" name="Ομάδα 75"/>
                <p:cNvGrpSpPr/>
                <p:nvPr/>
              </p:nvGrpSpPr>
              <p:grpSpPr>
                <a:xfrm>
                  <a:off x="4826001" y="1943100"/>
                  <a:ext cx="4138613" cy="3036888"/>
                  <a:chOff x="4826001" y="1943100"/>
                  <a:chExt cx="4138613" cy="3036888"/>
                </a:xfrm>
              </p:grpSpPr>
              <p:grpSp>
                <p:nvGrpSpPr>
                  <p:cNvPr id="4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6451600" y="2120900"/>
                    <a:ext cx="2082800" cy="1955800"/>
                    <a:chOff x="2192" y="1808"/>
                    <a:chExt cx="1312" cy="1232"/>
                  </a:xfrm>
                </p:grpSpPr>
                <p:sp>
                  <p:nvSpPr>
                    <p:cNvPr id="5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2192" y="1808"/>
                      <a:ext cx="1256" cy="1224"/>
                    </a:xfrm>
                    <a:custGeom>
                      <a:avLst/>
                      <a:gdLst>
                        <a:gd name="T0" fmla="*/ 0 w 1256"/>
                        <a:gd name="T1" fmla="*/ 0 h 1224"/>
                        <a:gd name="T2" fmla="*/ 40 w 1256"/>
                        <a:gd name="T3" fmla="*/ 40 h 1224"/>
                        <a:gd name="T4" fmla="*/ 40 w 1256"/>
                        <a:gd name="T5" fmla="*/ 1224 h 1224"/>
                        <a:gd name="T6" fmla="*/ 1256 w 1256"/>
                        <a:gd name="T7" fmla="*/ 1224 h 122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1256"/>
                        <a:gd name="T13" fmla="*/ 0 h 1224"/>
                        <a:gd name="T14" fmla="*/ 1256 w 1256"/>
                        <a:gd name="T15" fmla="*/ 1224 h 1224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1256" h="1224">
                          <a:moveTo>
                            <a:pt x="0" y="0"/>
                          </a:moveTo>
                          <a:lnTo>
                            <a:pt x="40" y="40"/>
                          </a:lnTo>
                          <a:lnTo>
                            <a:pt x="40" y="1224"/>
                          </a:lnTo>
                          <a:lnTo>
                            <a:pt x="1256" y="1224"/>
                          </a:lnTo>
                        </a:path>
                      </a:pathLst>
                    </a:custGeom>
                    <a:noFill/>
                    <a:ln w="57150" cap="flat" cmpd="sng">
                      <a:solidFill>
                        <a:srgbClr val="FFFF00"/>
                      </a:solidFill>
                      <a:prstDash val="solid"/>
                      <a:round/>
                      <a:headEnd/>
                      <a:tailEnd/>
                    </a:ln>
                    <a:scene3d>
                      <a:camera prst="legacyObliqueTopRight"/>
                      <a:lightRig rig="legacyFlat3" dir="b"/>
                    </a:scene3d>
                    <a:sp3d extrusionH="430200" prstMaterial="legacyMatte">
                      <a:bevelT w="13500" h="13500" prst="angle"/>
                      <a:bevelB w="13500" h="13500" prst="angle"/>
                      <a:extrusionClr>
                        <a:srgbClr val="FFFF00"/>
                      </a:extrusionClr>
                    </a:sp3d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>
                      <a:spAutoFit/>
                      <a:flatTx/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6" name="Rectangle 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48" y="2136"/>
                      <a:ext cx="1184" cy="880"/>
                    </a:xfrm>
                    <a:prstGeom prst="rect">
                      <a:avLst/>
                    </a:prstGeom>
                    <a:solidFill>
                      <a:schemeClr val="accent3">
                        <a:lumMod val="20000"/>
                        <a:lumOff val="80000"/>
                      </a:schemeClr>
                    </a:solidFill>
                    <a:ln w="9525">
                      <a:solidFill>
                        <a:srgbClr val="FFFF00"/>
                      </a:solidFill>
                      <a:miter lim="800000"/>
                      <a:headEnd/>
                      <a:tailEnd/>
                    </a:ln>
                    <a:scene3d>
                      <a:camera prst="legacyObliqueTopRight"/>
                      <a:lightRig rig="legacyFlat3" dir="b"/>
                    </a:scene3d>
                    <a:sp3d extrusionH="430200" prstMaterial="legacyMatte">
                      <a:bevelT w="13500" h="13500" prst="angle"/>
                      <a:bevelB w="13500" h="13500" prst="angle"/>
                      <a:extrusionClr>
                        <a:schemeClr val="accent1">
                          <a:lumMod val="20000"/>
                          <a:lumOff val="80000"/>
                        </a:schemeClr>
                      </a:extrusionClr>
                    </a:sp3d>
                  </p:spPr>
                  <p:txBody>
                    <a:bodyPr lIns="0" rIns="0" anchor="ctr">
                      <a:spAutoFit/>
                      <a:flatTx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sp>
                  <p:nvSpPr>
                    <p:cNvPr id="7" name="Freeform 31"/>
                    <p:cNvSpPr>
                      <a:spLocks/>
                    </p:cNvSpPr>
                    <p:nvPr/>
                  </p:nvSpPr>
                  <p:spPr bwMode="auto">
                    <a:xfrm>
                      <a:off x="3448" y="1832"/>
                      <a:ext cx="56" cy="1208"/>
                    </a:xfrm>
                    <a:custGeom>
                      <a:avLst/>
                      <a:gdLst>
                        <a:gd name="T0" fmla="*/ 0 w 56"/>
                        <a:gd name="T1" fmla="*/ 1208 h 1208"/>
                        <a:gd name="T2" fmla="*/ 0 w 56"/>
                        <a:gd name="T3" fmla="*/ 40 h 1208"/>
                        <a:gd name="T4" fmla="*/ 56 w 56"/>
                        <a:gd name="T5" fmla="*/ 0 h 1208"/>
                        <a:gd name="T6" fmla="*/ 0 60000 65536"/>
                        <a:gd name="T7" fmla="*/ 0 60000 65536"/>
                        <a:gd name="T8" fmla="*/ 0 60000 65536"/>
                        <a:gd name="T9" fmla="*/ 0 w 56"/>
                        <a:gd name="T10" fmla="*/ 0 h 1208"/>
                        <a:gd name="T11" fmla="*/ 56 w 56"/>
                        <a:gd name="T12" fmla="*/ 1208 h 1208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56" h="1208">
                          <a:moveTo>
                            <a:pt x="0" y="1208"/>
                          </a:moveTo>
                          <a:lnTo>
                            <a:pt x="0" y="40"/>
                          </a:lnTo>
                          <a:lnTo>
                            <a:pt x="56" y="0"/>
                          </a:lnTo>
                        </a:path>
                      </a:pathLst>
                    </a:custGeom>
                    <a:noFill/>
                    <a:ln w="57150" cap="flat" cmpd="sng">
                      <a:solidFill>
                        <a:srgbClr val="FFFF00"/>
                      </a:solidFill>
                      <a:prstDash val="solid"/>
                      <a:round/>
                      <a:headEnd/>
                      <a:tailEnd/>
                    </a:ln>
                    <a:scene3d>
                      <a:camera prst="legacyObliqueTopRight"/>
                      <a:lightRig rig="legacyFlat3" dir="b"/>
                    </a:scene3d>
                    <a:sp3d extrusionH="430200" prstMaterial="legacyMatte">
                      <a:bevelT w="13500" h="13500" prst="angle"/>
                      <a:bevelB w="13500" h="13500" prst="angle"/>
                      <a:extrusionClr>
                        <a:srgbClr val="FFFF00"/>
                      </a:extrusionClr>
                    </a:sp3d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rIns="0">
                      <a:spAutoFit/>
                      <a:flatTx/>
                    </a:bodyPr>
                    <a:lstStyle/>
                    <a:p>
                      <a:endParaRPr lang="el-GR"/>
                    </a:p>
                  </p:txBody>
                </p:sp>
              </p:grpSp>
              <p:grpSp>
                <p:nvGrpSpPr>
                  <p:cNvPr id="55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4826001" y="1943100"/>
                    <a:ext cx="4138613" cy="3036888"/>
                    <a:chOff x="3040" y="1224"/>
                    <a:chExt cx="2607" cy="1913"/>
                  </a:xfrm>
                </p:grpSpPr>
                <p:grpSp>
                  <p:nvGrpSpPr>
                    <p:cNvPr id="56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60" y="1224"/>
                      <a:ext cx="584" cy="992"/>
                      <a:chOff x="2488" y="1696"/>
                      <a:chExt cx="584" cy="992"/>
                    </a:xfrm>
                  </p:grpSpPr>
                  <p:sp>
                    <p:nvSpPr>
                      <p:cNvPr id="60" name="Oval 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8" y="1696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  <p:sp>
                    <p:nvSpPr>
                      <p:cNvPr id="61" name="Oval 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9" y="2560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  <p:sp>
                    <p:nvSpPr>
                      <p:cNvPr id="6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488" y="1768"/>
                        <a:ext cx="0" cy="856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>
                        <a:spAutoFit/>
                      </a:bodyPr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6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72" y="1768"/>
                        <a:ext cx="0" cy="848"/>
                      </a:xfrm>
                      <a:prstGeom prst="lin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lIns="0" rIns="0">
                        <a:spAutoFit/>
                      </a:bodyPr>
                      <a:lstStyle/>
                      <a:p>
                        <a:endParaRPr lang="el-GR"/>
                      </a:p>
                    </p:txBody>
                  </p:sp>
                  <p:sp>
                    <p:nvSpPr>
                      <p:cNvPr id="64" name="Oval 3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8" y="2216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  <p:sp>
                    <p:nvSpPr>
                      <p:cNvPr id="65" name="Oval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488" y="2024"/>
                        <a:ext cx="576" cy="128"/>
                      </a:xfrm>
                      <a:prstGeom prst="ellipse">
                        <a:avLst/>
                      </a:prstGeom>
                      <a:noFill/>
                      <a:ln w="28575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lIns="0" rIns="0" anchor="ctr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endParaRPr lang="el-GR" altLang="el-GR"/>
                      </a:p>
                    </p:txBody>
                  </p:sp>
                </p:grpSp>
                <p:sp>
                  <p:nvSpPr>
                    <p:cNvPr id="57" name="Text Box 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40" y="2672"/>
                      <a:ext cx="2607" cy="465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 lIns="0" tIns="0" rIns="0" b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algn="r"/>
                      <a:r>
                        <a:rPr lang="el-GR" altLang="el-GR" i="0" dirty="0">
                          <a:solidFill>
                            <a:schemeClr val="bg1"/>
                          </a:solidFill>
                        </a:rPr>
                        <a:t>Το Σώμα βυθίζεται κατά διάστημα </a:t>
                      </a:r>
                      <a:r>
                        <a:rPr lang="en-US" altLang="el-GR" i="0" dirty="0">
                          <a:solidFill>
                            <a:schemeClr val="bg1"/>
                          </a:solidFill>
                        </a:rPr>
                        <a:t>y</a:t>
                      </a:r>
                      <a:r>
                        <a:rPr lang="el-GR" altLang="el-GR" i="0" dirty="0">
                          <a:solidFill>
                            <a:schemeClr val="bg1"/>
                          </a:solidFill>
                        </a:rPr>
                        <a:t> μέσα στο υγρό:</a:t>
                      </a:r>
                    </a:p>
                  </p:txBody>
                </p:sp>
                <p:sp>
                  <p:nvSpPr>
                    <p:cNvPr id="58" name="Line 8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88" y="1616"/>
                      <a:ext cx="0" cy="568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00"/>
                      </a:solidFill>
                      <a:round/>
                      <a:headEnd/>
                      <a:tailEnd type="triangle" w="sm" len="lg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lIns="0" rIns="0">
                      <a:spAutoFit/>
                    </a:bodyPr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9" name="Text Box 8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120" y="1776"/>
                      <a:ext cx="176" cy="230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lIns="0" tIns="0" rIns="0" b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n-US" altLang="el-GR" dirty="0">
                          <a:solidFill>
                            <a:srgbClr val="FC0000"/>
                          </a:solidFill>
                        </a:rPr>
                        <a:t>y</a:t>
                      </a:r>
                      <a:r>
                        <a:rPr lang="en-US" altLang="el-GR" baseline="-25000" dirty="0">
                          <a:solidFill>
                            <a:srgbClr val="FC0000"/>
                          </a:solidFill>
                        </a:rPr>
                        <a:t>1</a:t>
                      </a:r>
                      <a:endParaRPr lang="el-GR" altLang="el-GR" dirty="0">
                        <a:solidFill>
                          <a:srgbClr val="FC0000"/>
                        </a:solidFill>
                      </a:endParaRPr>
                    </a:p>
                  </p:txBody>
                </p:sp>
              </p:grpSp>
            </p:grpSp>
            <p:cxnSp>
              <p:nvCxnSpPr>
                <p:cNvPr id="78" name="Ευθύγραμμο βέλος σύνδεσης 77"/>
                <p:cNvCxnSpPr/>
                <p:nvPr/>
              </p:nvCxnSpPr>
              <p:spPr>
                <a:xfrm>
                  <a:off x="7956376" y="2555404"/>
                  <a:ext cx="0" cy="36000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Ευθύγραμμο βέλος σύνδεσης 78"/>
                <p:cNvCxnSpPr/>
                <p:nvPr/>
              </p:nvCxnSpPr>
              <p:spPr>
                <a:xfrm>
                  <a:off x="7967262" y="2914098"/>
                  <a:ext cx="0" cy="576000"/>
                </a:xfrm>
                <a:prstGeom prst="straightConnector1">
                  <a:avLst/>
                </a:prstGeom>
                <a:ln w="3175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Ορθογώνιο 79"/>
                <p:cNvSpPr/>
                <p:nvPr/>
              </p:nvSpPr>
              <p:spPr>
                <a:xfrm>
                  <a:off x="7989034" y="2492896"/>
                  <a:ext cx="32092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el-GR" sz="24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endParaRPr lang="el-GR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1" name="Ορθογώνιο 80"/>
                <p:cNvSpPr/>
                <p:nvPr/>
              </p:nvSpPr>
              <p:spPr>
                <a:xfrm>
                  <a:off x="7978148" y="2915652"/>
                  <a:ext cx="423514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el-GR" sz="24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l-GR" sz="2400" b="1" baseline="-2500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el-GR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3" name="Text Box 53"/>
              <p:cNvSpPr txBox="1">
                <a:spLocks noChangeArrowheads="1"/>
              </p:cNvSpPr>
              <p:nvPr/>
            </p:nvSpPr>
            <p:spPr bwMode="auto">
              <a:xfrm>
                <a:off x="7467398" y="3644022"/>
                <a:ext cx="292100" cy="365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dirty="0">
                    <a:solidFill>
                      <a:srgbClr val="FF0000"/>
                    </a:solidFill>
                  </a:rPr>
                  <a:t>w</a:t>
                </a:r>
                <a:endParaRPr lang="el-GR" altLang="el-GR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4" name="Line 49"/>
              <p:cNvSpPr>
                <a:spLocks noChangeShapeType="1"/>
              </p:cNvSpPr>
              <p:nvPr/>
            </p:nvSpPr>
            <p:spPr bwMode="auto">
              <a:xfrm>
                <a:off x="7391198" y="3428122"/>
                <a:ext cx="0" cy="6096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8532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utoUpdateAnimBg="0"/>
      <p:bldP spid="66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496" y="44624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 Αρμονικών Ταλαντωτών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496" y="476672"/>
            <a:ext cx="9036496" cy="4320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Ταλάντωσ</a:t>
            </a:r>
            <a:r>
              <a:rPr lang="el-G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 Πλωτήρα στην Επιφάνεια Υγρού</a:t>
            </a:r>
            <a:endParaRPr lang="en-US" sz="2800" b="1" i="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6451600" y="2120900"/>
            <a:ext cx="2082800" cy="1955800"/>
            <a:chOff x="2192" y="1808"/>
            <a:chExt cx="1312" cy="1232"/>
          </a:xfrm>
        </p:grpSpPr>
        <p:sp>
          <p:nvSpPr>
            <p:cNvPr id="5" name="Freeform 29"/>
            <p:cNvSpPr>
              <a:spLocks/>
            </p:cNvSpPr>
            <p:nvPr/>
          </p:nvSpPr>
          <p:spPr bwMode="auto">
            <a:xfrm>
              <a:off x="2192" y="1808"/>
              <a:ext cx="1256" cy="1224"/>
            </a:xfrm>
            <a:custGeom>
              <a:avLst/>
              <a:gdLst>
                <a:gd name="T0" fmla="*/ 0 w 1256"/>
                <a:gd name="T1" fmla="*/ 0 h 1224"/>
                <a:gd name="T2" fmla="*/ 40 w 1256"/>
                <a:gd name="T3" fmla="*/ 40 h 1224"/>
                <a:gd name="T4" fmla="*/ 40 w 1256"/>
                <a:gd name="T5" fmla="*/ 1224 h 1224"/>
                <a:gd name="T6" fmla="*/ 1256 w 1256"/>
                <a:gd name="T7" fmla="*/ 1224 h 12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56"/>
                <a:gd name="T13" fmla="*/ 0 h 1224"/>
                <a:gd name="T14" fmla="*/ 1256 w 1256"/>
                <a:gd name="T15" fmla="*/ 1224 h 12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56" h="1224">
                  <a:moveTo>
                    <a:pt x="0" y="0"/>
                  </a:moveTo>
                  <a:lnTo>
                    <a:pt x="40" y="40"/>
                  </a:lnTo>
                  <a:lnTo>
                    <a:pt x="40" y="1224"/>
                  </a:lnTo>
                  <a:lnTo>
                    <a:pt x="1256" y="1224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  <p:sp>
          <p:nvSpPr>
            <p:cNvPr id="6" name="Rectangle 30"/>
            <p:cNvSpPr>
              <a:spLocks noChangeArrowheads="1"/>
            </p:cNvSpPr>
            <p:nvPr/>
          </p:nvSpPr>
          <p:spPr bwMode="auto">
            <a:xfrm>
              <a:off x="2248" y="2136"/>
              <a:ext cx="1184" cy="88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>
                  <a:lumMod val="20000"/>
                  <a:lumOff val="80000"/>
                </a:schemeClr>
              </a:extrusionClr>
            </a:sp3d>
          </p:spPr>
          <p:txBody>
            <a:bodyPr lIns="0" rIns="0" anchor="ctr">
              <a:spAutoFit/>
              <a:flatTx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7" name="Freeform 31"/>
            <p:cNvSpPr>
              <a:spLocks/>
            </p:cNvSpPr>
            <p:nvPr/>
          </p:nvSpPr>
          <p:spPr bwMode="auto">
            <a:xfrm>
              <a:off x="3448" y="1832"/>
              <a:ext cx="56" cy="1208"/>
            </a:xfrm>
            <a:custGeom>
              <a:avLst/>
              <a:gdLst>
                <a:gd name="T0" fmla="*/ 0 w 56"/>
                <a:gd name="T1" fmla="*/ 1208 h 1208"/>
                <a:gd name="T2" fmla="*/ 0 w 56"/>
                <a:gd name="T3" fmla="*/ 40 h 1208"/>
                <a:gd name="T4" fmla="*/ 56 w 56"/>
                <a:gd name="T5" fmla="*/ 0 h 1208"/>
                <a:gd name="T6" fmla="*/ 0 60000 65536"/>
                <a:gd name="T7" fmla="*/ 0 60000 65536"/>
                <a:gd name="T8" fmla="*/ 0 60000 65536"/>
                <a:gd name="T9" fmla="*/ 0 w 56"/>
                <a:gd name="T10" fmla="*/ 0 h 1208"/>
                <a:gd name="T11" fmla="*/ 56 w 56"/>
                <a:gd name="T12" fmla="*/ 1208 h 1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6" h="1208">
                  <a:moveTo>
                    <a:pt x="0" y="1208"/>
                  </a:moveTo>
                  <a:lnTo>
                    <a:pt x="0" y="40"/>
                  </a:lnTo>
                  <a:lnTo>
                    <a:pt x="56" y="0"/>
                  </a:lnTo>
                </a:path>
              </a:pathLst>
            </a:custGeom>
            <a:noFill/>
            <a:ln w="57150" cap="flat" cmpd="sng">
              <a:solidFill>
                <a:srgbClr val="FFFF00"/>
              </a:solidFill>
              <a:prstDash val="solid"/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  <a:flatTx/>
            </a:bodyPr>
            <a:lstStyle/>
            <a:p>
              <a:endParaRPr lang="el-GR"/>
            </a:p>
          </p:txBody>
        </p:sp>
      </p:grpSp>
      <p:sp>
        <p:nvSpPr>
          <p:cNvPr id="8" name="Freeform 18"/>
          <p:cNvSpPr>
            <a:spLocks/>
          </p:cNvSpPr>
          <p:nvPr/>
        </p:nvSpPr>
        <p:spPr bwMode="auto">
          <a:xfrm>
            <a:off x="3213100" y="2120900"/>
            <a:ext cx="1993900" cy="1943100"/>
          </a:xfrm>
          <a:custGeom>
            <a:avLst/>
            <a:gdLst>
              <a:gd name="T0" fmla="*/ 0 w 1256"/>
              <a:gd name="T1" fmla="*/ 0 h 1224"/>
              <a:gd name="T2" fmla="*/ 40 w 1256"/>
              <a:gd name="T3" fmla="*/ 40 h 1224"/>
              <a:gd name="T4" fmla="*/ 40 w 1256"/>
              <a:gd name="T5" fmla="*/ 1224 h 1224"/>
              <a:gd name="T6" fmla="*/ 1256 w 1256"/>
              <a:gd name="T7" fmla="*/ 1224 h 1224"/>
              <a:gd name="T8" fmla="*/ 0 60000 65536"/>
              <a:gd name="T9" fmla="*/ 0 60000 65536"/>
              <a:gd name="T10" fmla="*/ 0 60000 65536"/>
              <a:gd name="T11" fmla="*/ 0 60000 65536"/>
              <a:gd name="T12" fmla="*/ 0 w 1256"/>
              <a:gd name="T13" fmla="*/ 0 h 1224"/>
              <a:gd name="T14" fmla="*/ 1256 w 1256"/>
              <a:gd name="T15" fmla="*/ 1224 h 12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56" h="1224">
                <a:moveTo>
                  <a:pt x="0" y="0"/>
                </a:moveTo>
                <a:lnTo>
                  <a:pt x="40" y="40"/>
                </a:lnTo>
                <a:lnTo>
                  <a:pt x="40" y="1224"/>
                </a:lnTo>
                <a:lnTo>
                  <a:pt x="1256" y="1224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/>
            <a:tailEnd/>
          </a:ln>
          <a:scene3d>
            <a:camera prst="obliqueTopRight"/>
            <a:lightRig rig="legacyFlat3" dir="b"/>
          </a:scene3d>
          <a:sp3d extrusionH="603250" prstMaterial="legacyMatte">
            <a:bevelT w="13500" h="13500" prst="angle"/>
            <a:bevelB w="13500" h="13500" prst="angle"/>
            <a:extrusionClr>
              <a:srgbClr val="FFFF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>
            <a:spAutoFit/>
            <a:flatTx/>
          </a:bodyPr>
          <a:lstStyle/>
          <a:p>
            <a:endParaRPr lang="el-GR"/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3312886" y="2636912"/>
            <a:ext cx="1872000" cy="1397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387350" prstMaterial="legacyMatte">
            <a:bevelT w="13500" h="13500" prst="angle"/>
            <a:bevelB w="13500" h="13500" prst="angle"/>
            <a:extrusionClr>
              <a:schemeClr val="accent1">
                <a:lumMod val="20000"/>
                <a:lumOff val="80000"/>
              </a:schemeClr>
            </a:extrusionClr>
          </a:sp3d>
        </p:spPr>
        <p:txBody>
          <a:bodyPr lIns="0" rIns="0" anchor="ctr">
            <a:spAutoFit/>
            <a:flatTx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Freeform 17"/>
          <p:cNvSpPr>
            <a:spLocks/>
          </p:cNvSpPr>
          <p:nvPr/>
        </p:nvSpPr>
        <p:spPr bwMode="auto">
          <a:xfrm>
            <a:off x="5207000" y="2159000"/>
            <a:ext cx="88900" cy="1917700"/>
          </a:xfrm>
          <a:custGeom>
            <a:avLst/>
            <a:gdLst>
              <a:gd name="T0" fmla="*/ 0 w 56"/>
              <a:gd name="T1" fmla="*/ 1208 h 1208"/>
              <a:gd name="T2" fmla="*/ 0 w 56"/>
              <a:gd name="T3" fmla="*/ 40 h 1208"/>
              <a:gd name="T4" fmla="*/ 56 w 56"/>
              <a:gd name="T5" fmla="*/ 0 h 1208"/>
              <a:gd name="T6" fmla="*/ 0 60000 65536"/>
              <a:gd name="T7" fmla="*/ 0 60000 65536"/>
              <a:gd name="T8" fmla="*/ 0 60000 65536"/>
              <a:gd name="T9" fmla="*/ 0 w 56"/>
              <a:gd name="T10" fmla="*/ 0 h 1208"/>
              <a:gd name="T11" fmla="*/ 56 w 56"/>
              <a:gd name="T12" fmla="*/ 1208 h 1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6" h="1208">
                <a:moveTo>
                  <a:pt x="0" y="1208"/>
                </a:moveTo>
                <a:lnTo>
                  <a:pt x="0" y="40"/>
                </a:lnTo>
                <a:lnTo>
                  <a:pt x="56" y="0"/>
                </a:lnTo>
              </a:path>
            </a:pathLst>
          </a:custGeom>
          <a:noFill/>
          <a:ln w="57150" cap="flat" cmpd="sng">
            <a:solidFill>
              <a:srgbClr val="FFFF00"/>
            </a:solidFill>
            <a:prstDash val="solid"/>
            <a:round/>
            <a:headEnd/>
            <a:tailEnd/>
          </a:ln>
          <a:scene3d>
            <a:camera prst="obliqueTopRight"/>
            <a:lightRig rig="legacyFlat3" dir="b"/>
          </a:scene3d>
          <a:sp3d extrusionH="571500" prstMaterial="legacyMatte">
            <a:bevelT w="13970" h="13500" prst="angle"/>
            <a:bevelB w="13500" h="13500" prst="angle"/>
            <a:extrusionClr>
              <a:srgbClr val="FFFF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>
            <a:spAutoFit/>
            <a:flatTx/>
          </a:bodyPr>
          <a:lstStyle/>
          <a:p>
            <a:endParaRPr lang="el-GR"/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auto">
          <a:xfrm>
            <a:off x="4724400" y="3505200"/>
            <a:ext cx="2921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dirty="0">
                <a:solidFill>
                  <a:srgbClr val="FFFF00"/>
                </a:solidFill>
              </a:rPr>
              <a:t>ρ</a:t>
            </a:r>
            <a:r>
              <a:rPr lang="en-US" altLang="el-GR" baseline="-25000" dirty="0">
                <a:solidFill>
                  <a:srgbClr val="FFFF00"/>
                </a:solidFill>
              </a:rPr>
              <a:t>f</a:t>
            </a:r>
            <a:endParaRPr lang="el-GR" altLang="el-GR" dirty="0">
              <a:solidFill>
                <a:srgbClr val="FFFF00"/>
              </a:solidFill>
            </a:endParaRPr>
          </a:p>
        </p:txBody>
      </p:sp>
      <p:grpSp>
        <p:nvGrpSpPr>
          <p:cNvPr id="12" name="Group 92"/>
          <p:cNvGrpSpPr>
            <a:grpSpLocks/>
          </p:cNvGrpSpPr>
          <p:nvPr/>
        </p:nvGrpSpPr>
        <p:grpSpPr bwMode="auto">
          <a:xfrm>
            <a:off x="7391400" y="3416300"/>
            <a:ext cx="368300" cy="609600"/>
            <a:chOff x="4656" y="2152"/>
            <a:chExt cx="232" cy="384"/>
          </a:xfrm>
        </p:grpSpPr>
        <p:sp>
          <p:nvSpPr>
            <p:cNvPr id="13" name="Line 55"/>
            <p:cNvSpPr>
              <a:spLocks noChangeShapeType="1"/>
            </p:cNvSpPr>
            <p:nvPr/>
          </p:nvSpPr>
          <p:spPr bwMode="auto">
            <a:xfrm>
              <a:off x="4656" y="2152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4" name="Text Box 57"/>
            <p:cNvSpPr txBox="1">
              <a:spLocks noChangeArrowheads="1"/>
            </p:cNvSpPr>
            <p:nvPr/>
          </p:nvSpPr>
          <p:spPr bwMode="auto">
            <a:xfrm>
              <a:off x="4704" y="2288"/>
              <a:ext cx="1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w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</p:grpSp>
      <p:grpSp>
        <p:nvGrpSpPr>
          <p:cNvPr id="15" name="Group 84"/>
          <p:cNvGrpSpPr>
            <a:grpSpLocks/>
          </p:cNvGrpSpPr>
          <p:nvPr/>
        </p:nvGrpSpPr>
        <p:grpSpPr bwMode="auto">
          <a:xfrm>
            <a:off x="5181600" y="2451103"/>
            <a:ext cx="1397000" cy="369888"/>
            <a:chOff x="3264" y="1544"/>
            <a:chExt cx="880" cy="233"/>
          </a:xfrm>
        </p:grpSpPr>
        <p:sp>
          <p:nvSpPr>
            <p:cNvPr id="16" name="Line 42"/>
            <p:cNvSpPr>
              <a:spLocks noChangeShapeType="1"/>
            </p:cNvSpPr>
            <p:nvPr/>
          </p:nvSpPr>
          <p:spPr bwMode="auto">
            <a:xfrm>
              <a:off x="3264" y="1672"/>
              <a:ext cx="384" cy="0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7" name="Line 66"/>
            <p:cNvSpPr>
              <a:spLocks noChangeShapeType="1"/>
            </p:cNvSpPr>
            <p:nvPr/>
          </p:nvSpPr>
          <p:spPr bwMode="auto">
            <a:xfrm>
              <a:off x="3784" y="1664"/>
              <a:ext cx="360" cy="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18" name="Text Box 67"/>
            <p:cNvSpPr txBox="1">
              <a:spLocks noChangeArrowheads="1"/>
            </p:cNvSpPr>
            <p:nvPr/>
          </p:nvSpPr>
          <p:spPr bwMode="auto">
            <a:xfrm>
              <a:off x="3656" y="1544"/>
              <a:ext cx="136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chemeClr val="bg1"/>
                  </a:solidFill>
                </a:rPr>
                <a:t>0</a:t>
              </a:r>
              <a:endParaRPr lang="el-GR" altLang="el-GR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oup 81"/>
          <p:cNvGrpSpPr>
            <a:grpSpLocks/>
          </p:cNvGrpSpPr>
          <p:nvPr/>
        </p:nvGrpSpPr>
        <p:grpSpPr bwMode="auto">
          <a:xfrm>
            <a:off x="4229100" y="1066800"/>
            <a:ext cx="558800" cy="673100"/>
            <a:chOff x="2664" y="672"/>
            <a:chExt cx="352" cy="424"/>
          </a:xfrm>
        </p:grpSpPr>
        <p:sp>
          <p:nvSpPr>
            <p:cNvPr id="22" name="Line 47"/>
            <p:cNvSpPr>
              <a:spLocks noChangeShapeType="1"/>
            </p:cNvSpPr>
            <p:nvPr/>
          </p:nvSpPr>
          <p:spPr bwMode="auto">
            <a:xfrm flipV="1">
              <a:off x="2664" y="712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3" name="Text Box 52"/>
            <p:cNvSpPr txBox="1">
              <a:spLocks noChangeArrowheads="1"/>
            </p:cNvSpPr>
            <p:nvPr/>
          </p:nvSpPr>
          <p:spPr bwMode="auto">
            <a:xfrm>
              <a:off x="2704" y="672"/>
              <a:ext cx="31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r>
                <a:rPr lang="el-GR" altLang="el-GR" baseline="-25000">
                  <a:solidFill>
                    <a:srgbClr val="FF0000"/>
                  </a:solidFill>
                </a:rPr>
                <a:t>0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</p:grpSp>
      <p:grpSp>
        <p:nvGrpSpPr>
          <p:cNvPr id="25" name="Group 79"/>
          <p:cNvGrpSpPr>
            <a:grpSpLocks/>
          </p:cNvGrpSpPr>
          <p:nvPr/>
        </p:nvGrpSpPr>
        <p:grpSpPr bwMode="auto">
          <a:xfrm>
            <a:off x="4775200" y="2514600"/>
            <a:ext cx="457200" cy="647700"/>
            <a:chOff x="3008" y="1584"/>
            <a:chExt cx="288" cy="408"/>
          </a:xfrm>
        </p:grpSpPr>
        <p:sp>
          <p:nvSpPr>
            <p:cNvPr id="26" name="Line 60"/>
            <p:cNvSpPr>
              <a:spLocks noChangeShapeType="1"/>
            </p:cNvSpPr>
            <p:nvPr/>
          </p:nvSpPr>
          <p:spPr bwMode="auto">
            <a:xfrm>
              <a:off x="3008" y="1616"/>
              <a:ext cx="0" cy="376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27" name="Text Box 61"/>
            <p:cNvSpPr txBox="1">
              <a:spLocks noChangeArrowheads="1"/>
            </p:cNvSpPr>
            <p:nvPr/>
          </p:nvSpPr>
          <p:spPr bwMode="auto">
            <a:xfrm>
              <a:off x="3064" y="1584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C0000"/>
                  </a:solidFill>
                </a:rPr>
                <a:t>y</a:t>
              </a:r>
              <a:r>
                <a:rPr lang="en-US" altLang="el-GR" baseline="-25000">
                  <a:solidFill>
                    <a:srgbClr val="FC0000"/>
                  </a:solidFill>
                </a:rPr>
                <a:t>0</a:t>
              </a:r>
              <a:endParaRPr lang="el-GR" altLang="el-GR">
                <a:solidFill>
                  <a:srgbClr val="FC0000"/>
                </a:solidFill>
              </a:endParaRPr>
            </a:p>
          </p:txBody>
        </p:sp>
      </p:grpSp>
      <p:grpSp>
        <p:nvGrpSpPr>
          <p:cNvPr id="33" name="Group 90"/>
          <p:cNvGrpSpPr>
            <a:grpSpLocks/>
          </p:cNvGrpSpPr>
          <p:nvPr/>
        </p:nvGrpSpPr>
        <p:grpSpPr bwMode="auto">
          <a:xfrm>
            <a:off x="7391400" y="1168400"/>
            <a:ext cx="431800" cy="889000"/>
            <a:chOff x="4656" y="736"/>
            <a:chExt cx="272" cy="560"/>
          </a:xfrm>
        </p:grpSpPr>
        <p:sp>
          <p:nvSpPr>
            <p:cNvPr id="34" name="Line 54"/>
            <p:cNvSpPr>
              <a:spLocks noChangeShapeType="1"/>
            </p:cNvSpPr>
            <p:nvPr/>
          </p:nvSpPr>
          <p:spPr bwMode="auto">
            <a:xfrm flipV="1">
              <a:off x="4656" y="736"/>
              <a:ext cx="0" cy="5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35" name="Text Box 56"/>
            <p:cNvSpPr txBox="1">
              <a:spLocks noChangeArrowheads="1"/>
            </p:cNvSpPr>
            <p:nvPr/>
          </p:nvSpPr>
          <p:spPr bwMode="auto">
            <a:xfrm>
              <a:off x="4696" y="87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F</a:t>
              </a:r>
              <a:r>
                <a:rPr lang="en-US" altLang="el-GR" baseline="-25000">
                  <a:solidFill>
                    <a:srgbClr val="FF0000"/>
                  </a:solidFill>
                </a:rPr>
                <a:t>B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</p:grpSp>
      <p:grpSp>
        <p:nvGrpSpPr>
          <p:cNvPr id="37" name="Group 91"/>
          <p:cNvGrpSpPr>
            <a:grpSpLocks/>
          </p:cNvGrpSpPr>
          <p:nvPr/>
        </p:nvGrpSpPr>
        <p:grpSpPr bwMode="auto">
          <a:xfrm>
            <a:off x="7937500" y="2476500"/>
            <a:ext cx="457200" cy="1016000"/>
            <a:chOff x="5000" y="1560"/>
            <a:chExt cx="288" cy="640"/>
          </a:xfrm>
        </p:grpSpPr>
        <p:sp>
          <p:nvSpPr>
            <p:cNvPr id="38" name="Text Box 65"/>
            <p:cNvSpPr txBox="1">
              <a:spLocks noChangeArrowheads="1"/>
            </p:cNvSpPr>
            <p:nvPr/>
          </p:nvSpPr>
          <p:spPr bwMode="auto">
            <a:xfrm>
              <a:off x="5056" y="1560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C0000"/>
                  </a:solidFill>
                </a:rPr>
                <a:t>y</a:t>
              </a:r>
              <a:endParaRPr lang="el-GR" altLang="el-GR">
                <a:solidFill>
                  <a:srgbClr val="FC0000"/>
                </a:solidFill>
              </a:endParaRPr>
            </a:p>
          </p:txBody>
        </p:sp>
        <p:sp>
          <p:nvSpPr>
            <p:cNvPr id="39" name="Line 62"/>
            <p:cNvSpPr>
              <a:spLocks noChangeShapeType="1"/>
            </p:cNvSpPr>
            <p:nvPr/>
          </p:nvSpPr>
          <p:spPr bwMode="auto">
            <a:xfrm>
              <a:off x="5000" y="1824"/>
              <a:ext cx="0" cy="376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0" name="Text Box 63"/>
            <p:cNvSpPr txBox="1">
              <a:spLocks noChangeArrowheads="1"/>
            </p:cNvSpPr>
            <p:nvPr/>
          </p:nvSpPr>
          <p:spPr bwMode="auto">
            <a:xfrm>
              <a:off x="5056" y="17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C0000"/>
                  </a:solidFill>
                </a:rPr>
                <a:t>y</a:t>
              </a:r>
              <a:r>
                <a:rPr lang="en-US" altLang="el-GR" baseline="-25000">
                  <a:solidFill>
                    <a:srgbClr val="FC0000"/>
                  </a:solidFill>
                </a:rPr>
                <a:t>0</a:t>
              </a:r>
              <a:endParaRPr lang="el-GR" altLang="el-GR">
                <a:solidFill>
                  <a:srgbClr val="FC0000"/>
                </a:solidFill>
              </a:endParaRPr>
            </a:p>
          </p:txBody>
        </p:sp>
        <p:sp>
          <p:nvSpPr>
            <p:cNvPr id="41" name="Line 64"/>
            <p:cNvSpPr>
              <a:spLocks noChangeShapeType="1"/>
            </p:cNvSpPr>
            <p:nvPr/>
          </p:nvSpPr>
          <p:spPr bwMode="auto">
            <a:xfrm>
              <a:off x="5000" y="1608"/>
              <a:ext cx="0" cy="232"/>
            </a:xfrm>
            <a:prstGeom prst="line">
              <a:avLst/>
            </a:prstGeom>
            <a:noFill/>
            <a:ln w="38100">
              <a:solidFill>
                <a:srgbClr val="FC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grpSp>
        <p:nvGrpSpPr>
          <p:cNvPr id="43" name="Group 45"/>
          <p:cNvGrpSpPr>
            <a:grpSpLocks/>
          </p:cNvGrpSpPr>
          <p:nvPr/>
        </p:nvGrpSpPr>
        <p:grpSpPr bwMode="auto">
          <a:xfrm>
            <a:off x="3759200" y="1638300"/>
            <a:ext cx="927100" cy="1574800"/>
            <a:chOff x="832" y="1480"/>
            <a:chExt cx="584" cy="992"/>
          </a:xfrm>
        </p:grpSpPr>
        <p:sp>
          <p:nvSpPr>
            <p:cNvPr id="44" name="Oval 7"/>
            <p:cNvSpPr>
              <a:spLocks noChangeArrowheads="1"/>
            </p:cNvSpPr>
            <p:nvPr/>
          </p:nvSpPr>
          <p:spPr bwMode="auto">
            <a:xfrm>
              <a:off x="832" y="1480"/>
              <a:ext cx="576" cy="128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840" y="2344"/>
              <a:ext cx="576" cy="128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>
              <a:off x="832" y="1552"/>
              <a:ext cx="0" cy="85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>
              <a:off x="1416" y="1552"/>
              <a:ext cx="0" cy="84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48" name="Oval 11"/>
            <p:cNvSpPr>
              <a:spLocks noChangeArrowheads="1"/>
            </p:cNvSpPr>
            <p:nvPr/>
          </p:nvSpPr>
          <p:spPr bwMode="auto">
            <a:xfrm>
              <a:off x="832" y="2000"/>
              <a:ext cx="576" cy="128"/>
            </a:xfrm>
            <a:prstGeom prst="ellips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endParaRPr lang="el-GR" altLang="el-GR"/>
            </a:p>
          </p:txBody>
        </p:sp>
      </p:grpSp>
      <p:grpSp>
        <p:nvGrpSpPr>
          <p:cNvPr id="49" name="Group 83"/>
          <p:cNvGrpSpPr>
            <a:grpSpLocks/>
          </p:cNvGrpSpPr>
          <p:nvPr/>
        </p:nvGrpSpPr>
        <p:grpSpPr bwMode="auto">
          <a:xfrm>
            <a:off x="4229100" y="3098800"/>
            <a:ext cx="368300" cy="609600"/>
            <a:chOff x="2664" y="1952"/>
            <a:chExt cx="232" cy="384"/>
          </a:xfrm>
        </p:grpSpPr>
        <p:sp>
          <p:nvSpPr>
            <p:cNvPr id="50" name="Text Box 53"/>
            <p:cNvSpPr txBox="1">
              <a:spLocks noChangeArrowheads="1"/>
            </p:cNvSpPr>
            <p:nvPr/>
          </p:nvSpPr>
          <p:spPr bwMode="auto">
            <a:xfrm>
              <a:off x="2712" y="2088"/>
              <a:ext cx="1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>
                  <a:solidFill>
                    <a:srgbClr val="FF0000"/>
                  </a:solidFill>
                </a:rPr>
                <a:t>w</a:t>
              </a:r>
              <a:endParaRPr lang="el-GR" altLang="el-GR">
                <a:solidFill>
                  <a:srgbClr val="FF0000"/>
                </a:solidFill>
              </a:endParaRPr>
            </a:p>
          </p:txBody>
        </p:sp>
        <p:sp>
          <p:nvSpPr>
            <p:cNvPr id="53" name="Line 49"/>
            <p:cNvSpPr>
              <a:spLocks noChangeShapeType="1"/>
            </p:cNvSpPr>
            <p:nvPr/>
          </p:nvSpPr>
          <p:spPr bwMode="auto">
            <a:xfrm>
              <a:off x="2664" y="1952"/>
              <a:ext cx="0" cy="38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</p:grpSp>
      <p:grpSp>
        <p:nvGrpSpPr>
          <p:cNvPr id="54" name="Group 87"/>
          <p:cNvGrpSpPr>
            <a:grpSpLocks/>
          </p:cNvGrpSpPr>
          <p:nvPr/>
        </p:nvGrpSpPr>
        <p:grpSpPr bwMode="auto">
          <a:xfrm>
            <a:off x="6540500" y="1943100"/>
            <a:ext cx="1308100" cy="1574800"/>
            <a:chOff x="4120" y="1224"/>
            <a:chExt cx="824" cy="992"/>
          </a:xfrm>
        </p:grpSpPr>
        <p:grpSp>
          <p:nvGrpSpPr>
            <p:cNvPr id="55" name="Group 40"/>
            <p:cNvGrpSpPr>
              <a:grpSpLocks/>
            </p:cNvGrpSpPr>
            <p:nvPr/>
          </p:nvGrpSpPr>
          <p:grpSpPr bwMode="auto">
            <a:xfrm>
              <a:off x="4360" y="1224"/>
              <a:ext cx="584" cy="992"/>
              <a:chOff x="2488" y="1696"/>
              <a:chExt cx="584" cy="992"/>
            </a:xfrm>
          </p:grpSpPr>
          <p:sp>
            <p:nvSpPr>
              <p:cNvPr id="59" name="Oval 32"/>
              <p:cNvSpPr>
                <a:spLocks noChangeArrowheads="1"/>
              </p:cNvSpPr>
              <p:nvPr/>
            </p:nvSpPr>
            <p:spPr bwMode="auto">
              <a:xfrm>
                <a:off x="2488" y="1696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0" name="Oval 33"/>
              <p:cNvSpPr>
                <a:spLocks noChangeArrowheads="1"/>
              </p:cNvSpPr>
              <p:nvPr/>
            </p:nvSpPr>
            <p:spPr bwMode="auto">
              <a:xfrm>
                <a:off x="2496" y="2560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1" name="Line 34"/>
              <p:cNvSpPr>
                <a:spLocks noChangeShapeType="1"/>
              </p:cNvSpPr>
              <p:nvPr/>
            </p:nvSpPr>
            <p:spPr bwMode="auto">
              <a:xfrm>
                <a:off x="2488" y="1768"/>
                <a:ext cx="0" cy="856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  <p:sp>
            <p:nvSpPr>
              <p:cNvPr id="62" name="Line 35"/>
              <p:cNvSpPr>
                <a:spLocks noChangeShapeType="1"/>
              </p:cNvSpPr>
              <p:nvPr/>
            </p:nvSpPr>
            <p:spPr bwMode="auto">
              <a:xfrm>
                <a:off x="3072" y="1768"/>
                <a:ext cx="0" cy="848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>
                <a:spAutoFit/>
              </a:bodyPr>
              <a:lstStyle/>
              <a:p>
                <a:endParaRPr lang="el-GR"/>
              </a:p>
            </p:txBody>
          </p:sp>
          <p:sp>
            <p:nvSpPr>
              <p:cNvPr id="63" name="Oval 36"/>
              <p:cNvSpPr>
                <a:spLocks noChangeArrowheads="1"/>
              </p:cNvSpPr>
              <p:nvPr/>
            </p:nvSpPr>
            <p:spPr bwMode="auto">
              <a:xfrm>
                <a:off x="2488" y="2216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64" name="Oval 39"/>
              <p:cNvSpPr>
                <a:spLocks noChangeArrowheads="1"/>
              </p:cNvSpPr>
              <p:nvPr/>
            </p:nvSpPr>
            <p:spPr bwMode="auto">
              <a:xfrm>
                <a:off x="2488" y="2024"/>
                <a:ext cx="576" cy="128"/>
              </a:xfrm>
              <a:prstGeom prst="ellips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57" name="Line 85"/>
            <p:cNvSpPr>
              <a:spLocks noChangeShapeType="1"/>
            </p:cNvSpPr>
            <p:nvPr/>
          </p:nvSpPr>
          <p:spPr bwMode="auto">
            <a:xfrm>
              <a:off x="4288" y="1616"/>
              <a:ext cx="0" cy="56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rIns="0">
              <a:spAutoFit/>
            </a:bodyPr>
            <a:lstStyle/>
            <a:p>
              <a:endParaRPr lang="el-GR"/>
            </a:p>
          </p:txBody>
        </p:sp>
        <p:sp>
          <p:nvSpPr>
            <p:cNvPr id="58" name="Text Box 86"/>
            <p:cNvSpPr txBox="1">
              <a:spLocks noChangeArrowheads="1"/>
            </p:cNvSpPr>
            <p:nvPr/>
          </p:nvSpPr>
          <p:spPr bwMode="auto">
            <a:xfrm>
              <a:off x="4120" y="1776"/>
              <a:ext cx="176" cy="2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dirty="0">
                  <a:solidFill>
                    <a:srgbClr val="FC0000"/>
                  </a:solidFill>
                </a:rPr>
                <a:t>y</a:t>
              </a:r>
              <a:r>
                <a:rPr lang="en-US" altLang="el-GR" baseline="-25000" dirty="0">
                  <a:solidFill>
                    <a:srgbClr val="FC0000"/>
                  </a:solidFill>
                </a:rPr>
                <a:t>1</a:t>
              </a:r>
              <a:endParaRPr lang="el-GR" altLang="el-GR" dirty="0">
                <a:solidFill>
                  <a:srgbClr val="FC0000"/>
                </a:solidFill>
              </a:endParaRPr>
            </a:p>
          </p:txBody>
        </p:sp>
      </p:grpSp>
      <p:sp>
        <p:nvSpPr>
          <p:cNvPr id="66" name="Text Box 48"/>
          <p:cNvSpPr txBox="1">
            <a:spLocks noChangeArrowheads="1"/>
          </p:cNvSpPr>
          <p:nvPr/>
        </p:nvSpPr>
        <p:spPr bwMode="auto">
          <a:xfrm>
            <a:off x="444500" y="1268760"/>
            <a:ext cx="182324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>
                <a:solidFill>
                  <a:schemeClr val="bg1"/>
                </a:solidFill>
              </a:rPr>
              <a:t>Συνθήκη </a:t>
            </a:r>
          </a:p>
          <a:p>
            <a:r>
              <a:rPr lang="el-GR" altLang="el-GR" i="0" dirty="0">
                <a:solidFill>
                  <a:schemeClr val="bg1"/>
                </a:solidFill>
              </a:rPr>
              <a:t>Ισορροπίας: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5496" y="2217490"/>
                <a:ext cx="2972160" cy="4966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2217490"/>
                <a:ext cx="2972160" cy="496674"/>
              </a:xfrm>
              <a:prstGeom prst="rect">
                <a:avLst/>
              </a:prstGeom>
              <a:blipFill rotWithShape="1">
                <a:blip r:embed="rId2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143892" y="3501008"/>
            <a:ext cx="3069208" cy="1181076"/>
            <a:chOff x="143892" y="3501008"/>
            <a:chExt cx="3069208" cy="1181076"/>
          </a:xfrm>
        </p:grpSpPr>
        <p:sp>
          <p:nvSpPr>
            <p:cNvPr id="68" name="Text Box 55"/>
            <p:cNvSpPr txBox="1">
              <a:spLocks noChangeArrowheads="1"/>
            </p:cNvSpPr>
            <p:nvPr/>
          </p:nvSpPr>
          <p:spPr bwMode="auto">
            <a:xfrm>
              <a:off x="143892" y="3501008"/>
              <a:ext cx="3069208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chemeClr val="bg1"/>
                  </a:solidFill>
                </a:rPr>
                <a:t>Δυναμική Βυθισμένου</a:t>
              </a:r>
              <a:endParaRPr lang="en-US" altLang="el-GR" i="0" dirty="0">
                <a:solidFill>
                  <a:schemeClr val="bg1"/>
                </a:solidFill>
              </a:endParaRPr>
            </a:p>
            <a:p>
              <a:r>
                <a:rPr lang="el-GR" altLang="el-GR" i="0" dirty="0">
                  <a:solidFill>
                    <a:schemeClr val="bg1"/>
                  </a:solidFill>
                </a:rPr>
                <a:t> Σώματος: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180667" y="4281974"/>
                  <a:ext cx="2120645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𝑩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𝒘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667" y="4281974"/>
                  <a:ext cx="2120645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123728" y="4281974"/>
                <a:ext cx="2285947" cy="429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281974"/>
                <a:ext cx="2285947" cy="429220"/>
              </a:xfrm>
              <a:prstGeom prst="rect">
                <a:avLst/>
              </a:prstGeom>
              <a:blipFill rotWithShape="1">
                <a:blip r:embed="rId4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211960" y="4281974"/>
                <a:ext cx="3212674" cy="429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𝒎𝒈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4281974"/>
                <a:ext cx="3212674" cy="429220"/>
              </a:xfrm>
              <a:prstGeom prst="rect">
                <a:avLst/>
              </a:prstGeom>
              <a:blipFill rotWithShape="1">
                <a:blip r:embed="rId5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35496" y="4880046"/>
            <a:ext cx="4430915" cy="437993"/>
            <a:chOff x="35496" y="4880046"/>
            <a:chExt cx="4430915" cy="4379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Box 71"/>
                <p:cNvSpPr txBox="1"/>
                <p:nvPr/>
              </p:nvSpPr>
              <p:spPr>
                <a:xfrm>
                  <a:off x="35496" y="4880046"/>
                  <a:ext cx="96866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2" name="TextBox 7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96" y="4880046"/>
                  <a:ext cx="968662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/>
                <p:cNvSpPr txBox="1"/>
                <p:nvPr/>
              </p:nvSpPr>
              <p:spPr>
                <a:xfrm>
                  <a:off x="927302" y="4888819"/>
                  <a:ext cx="3539109" cy="429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𝝆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𝒈𝑺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</m:sub>
                            </m:sSub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𝒈𝑺𝒚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𝒎𝒈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302" y="4888819"/>
                  <a:ext cx="3539109" cy="42922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1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4355976" y="4858038"/>
                <a:ext cx="2092496" cy="42922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𝐧𝐞𝐭</m:t>
                          </m:r>
                        </m:sub>
                      </m:sSub>
                      <m:r>
                        <a:rPr lang="en-US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4858038"/>
                <a:ext cx="2092496" cy="429220"/>
              </a:xfrm>
              <a:prstGeom prst="rect">
                <a:avLst/>
              </a:prstGeom>
              <a:blipFill rotWithShape="1">
                <a:blip r:embed="rId8"/>
                <a:stretch>
                  <a:fillRect b="-11429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143892" y="2266506"/>
            <a:ext cx="3816036" cy="3106646"/>
            <a:chOff x="143892" y="2266506"/>
            <a:chExt cx="3816036" cy="3106646"/>
          </a:xfrm>
        </p:grpSpPr>
        <p:sp>
          <p:nvSpPr>
            <p:cNvPr id="75" name="Έλλειψη 74"/>
            <p:cNvSpPr/>
            <p:nvPr/>
          </p:nvSpPr>
          <p:spPr>
            <a:xfrm>
              <a:off x="2015928" y="4797152"/>
              <a:ext cx="1944000" cy="5760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2000"/>
            </a:p>
          </p:txBody>
        </p:sp>
        <p:sp>
          <p:nvSpPr>
            <p:cNvPr id="76" name="Ορθογώνιο 75"/>
            <p:cNvSpPr/>
            <p:nvPr/>
          </p:nvSpPr>
          <p:spPr>
            <a:xfrm>
              <a:off x="143892" y="2266506"/>
              <a:ext cx="2808000" cy="432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78" name="Ευθύγραμμο βέλος σύνδεσης 77"/>
            <p:cNvCxnSpPr>
              <a:stCxn id="67" idx="2"/>
            </p:cNvCxnSpPr>
            <p:nvPr/>
          </p:nvCxnSpPr>
          <p:spPr>
            <a:xfrm>
              <a:off x="1521576" y="2714164"/>
              <a:ext cx="1476000" cy="2088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Ομάδα 80"/>
          <p:cNvGrpSpPr/>
          <p:nvPr/>
        </p:nvGrpSpPr>
        <p:grpSpPr>
          <a:xfrm>
            <a:off x="5508104" y="4858038"/>
            <a:ext cx="648000" cy="716942"/>
            <a:chOff x="6990282" y="5085184"/>
            <a:chExt cx="648000" cy="716942"/>
          </a:xfrm>
        </p:grpSpPr>
        <p:sp>
          <p:nvSpPr>
            <p:cNvPr id="79" name="Έλλειψη 78"/>
            <p:cNvSpPr/>
            <p:nvPr/>
          </p:nvSpPr>
          <p:spPr>
            <a:xfrm>
              <a:off x="6990282" y="5085184"/>
              <a:ext cx="648000" cy="4680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0" name="Δεξιό βέλος 79"/>
            <p:cNvSpPr/>
            <p:nvPr/>
          </p:nvSpPr>
          <p:spPr>
            <a:xfrm rot="5400000">
              <a:off x="7202964" y="5586126"/>
              <a:ext cx="252000" cy="180000"/>
            </a:xfrm>
            <a:prstGeom prst="rightArrow">
              <a:avLst>
                <a:gd name="adj1" fmla="val 29841"/>
                <a:gd name="adj2" fmla="val 7351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Ορθογώνιο 81"/>
              <p:cNvSpPr/>
              <p:nvPr/>
            </p:nvSpPr>
            <p:spPr>
              <a:xfrm>
                <a:off x="5220072" y="5517232"/>
                <a:ext cx="1363707" cy="429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𝑫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𝒇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𝒈𝑺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2" name="Ορθογώνιο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5517232"/>
                <a:ext cx="1363707" cy="429220"/>
              </a:xfrm>
              <a:prstGeom prst="rect">
                <a:avLst/>
              </a:prstGeom>
              <a:blipFill rotWithShape="1">
                <a:blip r:embed="rId9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6516216" y="5013169"/>
            <a:ext cx="2591322" cy="864000"/>
            <a:chOff x="6516216" y="5013169"/>
            <a:chExt cx="2591322" cy="864000"/>
          </a:xfrm>
        </p:grpSpPr>
        <p:grpSp>
          <p:nvGrpSpPr>
            <p:cNvPr id="83" name="Ομάδα 82"/>
            <p:cNvGrpSpPr/>
            <p:nvPr/>
          </p:nvGrpSpPr>
          <p:grpSpPr>
            <a:xfrm>
              <a:off x="6516216" y="5013169"/>
              <a:ext cx="529169" cy="864000"/>
              <a:chOff x="5148065" y="5485550"/>
              <a:chExt cx="529169" cy="584470"/>
            </a:xfrm>
          </p:grpSpPr>
          <p:sp>
            <p:nvSpPr>
              <p:cNvPr id="84" name="Δεξιό άγκιστρο 83"/>
              <p:cNvSpPr/>
              <p:nvPr/>
            </p:nvSpPr>
            <p:spPr>
              <a:xfrm rot="10800000" flipH="1">
                <a:off x="5148065" y="5485550"/>
                <a:ext cx="252000" cy="584470"/>
              </a:xfrm>
              <a:prstGeom prst="rightBrace">
                <a:avLst>
                  <a:gd name="adj1" fmla="val 31376"/>
                  <a:gd name="adj2" fmla="val 50000"/>
                </a:avLst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5" name="Δεξιό βέλος 84"/>
              <p:cNvSpPr/>
              <p:nvPr/>
            </p:nvSpPr>
            <p:spPr>
              <a:xfrm>
                <a:off x="5389234" y="5714399"/>
                <a:ext cx="288000" cy="146118"/>
              </a:xfrm>
              <a:prstGeom prst="rightArrow">
                <a:avLst>
                  <a:gd name="adj1" fmla="val 29841"/>
                  <a:gd name="adj2" fmla="val 73519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7185858" y="5256910"/>
                  <a:ext cx="1921680" cy="461665"/>
                </a:xfrm>
                <a:prstGeom prst="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𝑫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5858" y="5256910"/>
                  <a:ext cx="1921680" cy="46166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6173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107504" y="5589240"/>
                <a:ext cx="2838982" cy="1193917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𝑫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n-US" sz="24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𝒇</m:t>
                                  </m:r>
                                </m:sub>
                              </m:sSub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𝒈𝑺</m:t>
                              </m:r>
                              <m:r>
                                <m:rPr>
                                  <m:nor/>
                                </m:rPr>
                                <a:rPr lang="el-GR" sz="2400" dirty="0"/>
                                <m:t> 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l-GR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589240"/>
                <a:ext cx="2838982" cy="119391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490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74" grpId="0"/>
      <p:bldP spid="82" grpId="0"/>
      <p:bldP spid="8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35496" y="0"/>
            <a:ext cx="9036496" cy="620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Αρμονικού Ταλαντωτή</a:t>
            </a:r>
            <a:endParaRPr lang="en-US" sz="3000" b="1" i="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48"/>
          <p:cNvSpPr txBox="1">
            <a:spLocks noChangeArrowheads="1"/>
          </p:cNvSpPr>
          <p:nvPr/>
        </p:nvSpPr>
        <p:spPr bwMode="auto">
          <a:xfrm>
            <a:off x="107504" y="764704"/>
            <a:ext cx="44875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Εξισώσεις Αρμονικής Κίνησης: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80975" y="548680"/>
                <a:ext cx="3400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975" y="548680"/>
                <a:ext cx="3400803" cy="461665"/>
              </a:xfrm>
              <a:prstGeom prst="rect">
                <a:avLst/>
              </a:prstGeom>
              <a:blipFill rotWithShape="1">
                <a:blip r:embed="rId2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3584404" y="957482"/>
                <a:ext cx="376526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𝝊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4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𝐬𝐢𝐧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𝛚</m:t>
                          </m:r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𝐭</m:t>
                          </m:r>
                          <m:r>
                            <a:rPr lang="el-GR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404" y="957482"/>
                <a:ext cx="3765262" cy="461665"/>
              </a:xfrm>
              <a:prstGeom prst="rect">
                <a:avLst/>
              </a:prstGeom>
              <a:blipFill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1" name="Ομάδα 30"/>
          <p:cNvGrpSpPr/>
          <p:nvPr/>
        </p:nvGrpSpPr>
        <p:grpSpPr>
          <a:xfrm>
            <a:off x="35496" y="1556792"/>
            <a:ext cx="5240006" cy="783804"/>
            <a:chOff x="35496" y="1916832"/>
            <a:chExt cx="5240006" cy="783804"/>
          </a:xfrm>
        </p:grpSpPr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35496" y="2132856"/>
              <a:ext cx="3672408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l-GR" altLang="el-GR" sz="2000" i="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Κινητική Ενέργεια μάζας:   </a:t>
              </a:r>
              <a:endParaRPr lang="en-US" altLang="el-GR" sz="2000" i="0" baseline="30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987824" y="1916832"/>
                  <a:ext cx="2287678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𝑲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7824" y="1916832"/>
                  <a:ext cx="2287678" cy="7838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148064" y="1556792"/>
                <a:ext cx="3996000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1556792"/>
                <a:ext cx="3996000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31"/>
          <p:cNvGrpSpPr/>
          <p:nvPr/>
        </p:nvGrpSpPr>
        <p:grpSpPr>
          <a:xfrm>
            <a:off x="35496" y="2492896"/>
            <a:ext cx="5616624" cy="783804"/>
            <a:chOff x="35496" y="2852936"/>
            <a:chExt cx="5616624" cy="783804"/>
          </a:xfrm>
        </p:grpSpPr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35496" y="3068960"/>
              <a:ext cx="3672408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l-GR" altLang="el-GR" sz="2000" i="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Δυναμική Ενέργεια Ελατηρίου:   </a:t>
              </a:r>
              <a:endParaRPr lang="en-US" altLang="el-GR" sz="2000" i="0" baseline="30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3540773" y="2852936"/>
                  <a:ext cx="2111347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𝑼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𝒌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400" b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40773" y="2852936"/>
                  <a:ext cx="2111347" cy="78380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5583180" y="2492896"/>
                <a:ext cx="352532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𝑼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180" y="2492896"/>
                <a:ext cx="3525324" cy="78380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Ομάδα 32"/>
          <p:cNvGrpSpPr/>
          <p:nvPr/>
        </p:nvGrpSpPr>
        <p:grpSpPr>
          <a:xfrm>
            <a:off x="35496" y="3501008"/>
            <a:ext cx="5953940" cy="461665"/>
            <a:chOff x="35496" y="3861048"/>
            <a:chExt cx="5953940" cy="461665"/>
          </a:xfrm>
        </p:grpSpPr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5496" y="3897793"/>
              <a:ext cx="3672408" cy="366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</a:pPr>
              <a:r>
                <a:rPr lang="el-GR" altLang="el-GR" sz="2000" i="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Ολική Ενέργεια Συστήματος:   </a:t>
              </a:r>
              <a:endParaRPr lang="en-US" altLang="el-GR" sz="2000" i="0" baseline="30000" dirty="0">
                <a:solidFill>
                  <a:schemeClr val="bg1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3552038" y="3861048"/>
                  <a:ext cx="2437398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𝜠</m:t>
                        </m:r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𝜥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𝑼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    ⇒</m:t>
                        </m:r>
                      </m:oMath>
                    </m:oMathPara>
                  </a14:m>
                  <a:endParaRPr lang="el-GR" sz="2400" i="1" dirty="0"/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2038" y="3861048"/>
                  <a:ext cx="2437398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107504" y="4077072"/>
                <a:ext cx="7793993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077072"/>
                <a:ext cx="7793993" cy="78380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524328" y="764704"/>
                <a:ext cx="1520929" cy="470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764704"/>
                <a:ext cx="1520929" cy="47000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Ομάδα 33"/>
          <p:cNvGrpSpPr/>
          <p:nvPr/>
        </p:nvGrpSpPr>
        <p:grpSpPr>
          <a:xfrm>
            <a:off x="1151704" y="764704"/>
            <a:ext cx="7893553" cy="3960384"/>
            <a:chOff x="1151704" y="764704"/>
            <a:chExt cx="7893553" cy="3960384"/>
          </a:xfrm>
        </p:grpSpPr>
        <p:sp>
          <p:nvSpPr>
            <p:cNvPr id="20" name="Ορθογώνιο 19"/>
            <p:cNvSpPr/>
            <p:nvPr/>
          </p:nvSpPr>
          <p:spPr>
            <a:xfrm>
              <a:off x="7524328" y="764704"/>
              <a:ext cx="1520929" cy="4700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Έλλειψη 20"/>
            <p:cNvSpPr/>
            <p:nvPr/>
          </p:nvSpPr>
          <p:spPr>
            <a:xfrm>
              <a:off x="1151704" y="4221088"/>
              <a:ext cx="756000" cy="5040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2" name="Ευθύγραμμο βέλος σύνδεσης 21"/>
            <p:cNvCxnSpPr/>
            <p:nvPr/>
          </p:nvCxnSpPr>
          <p:spPr>
            <a:xfrm flipH="1">
              <a:off x="1691680" y="1234704"/>
              <a:ext cx="6448370" cy="30240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15987" y="5021460"/>
                <a:ext cx="7292317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7" y="5021460"/>
                <a:ext cx="7292317" cy="78380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35496" y="5877272"/>
                <a:ext cx="653095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fName>
                        <m:e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))</m:t>
                          </m:r>
                        </m:e>
                      </m:func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877272"/>
                <a:ext cx="6530954" cy="78380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6686483" y="5882843"/>
                <a:ext cx="1629933" cy="783804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𝜠</m:t>
                      </m:r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p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6483" y="5882843"/>
                <a:ext cx="1629933" cy="78380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Ευθεία γραμμή σύνδεσης 29"/>
          <p:cNvCxnSpPr/>
          <p:nvPr/>
        </p:nvCxnSpPr>
        <p:spPr>
          <a:xfrm>
            <a:off x="35496" y="1484784"/>
            <a:ext cx="9073008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Ομάδα 41"/>
          <p:cNvGrpSpPr/>
          <p:nvPr/>
        </p:nvGrpSpPr>
        <p:grpSpPr>
          <a:xfrm>
            <a:off x="1594076" y="5805264"/>
            <a:ext cx="4382680" cy="647736"/>
            <a:chOff x="1594076" y="5805264"/>
            <a:chExt cx="4382680" cy="647736"/>
          </a:xfrm>
        </p:grpSpPr>
        <p:cxnSp>
          <p:nvCxnSpPr>
            <p:cNvPr id="38" name="Ευθύγραμμο βέλος σύνδεσης 37"/>
            <p:cNvCxnSpPr/>
            <p:nvPr/>
          </p:nvCxnSpPr>
          <p:spPr>
            <a:xfrm flipH="1">
              <a:off x="1594076" y="6093296"/>
              <a:ext cx="4058044" cy="359704"/>
            </a:xfrm>
            <a:prstGeom prst="straightConnector1">
              <a:avLst/>
            </a:prstGeom>
            <a:ln w="31750">
              <a:solidFill>
                <a:srgbClr val="FF0000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Ορθογώνιο 40"/>
                <p:cNvSpPr/>
                <p:nvPr/>
              </p:nvSpPr>
              <p:spPr>
                <a:xfrm>
                  <a:off x="5364088" y="5805264"/>
                  <a:ext cx="6126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Ορθογώνιο 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4088" y="5805264"/>
                  <a:ext cx="612668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02476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9" grpId="0"/>
      <p:bldP spid="26" grpId="0"/>
      <p:bldP spid="27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481512" y="993775"/>
            <a:ext cx="472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Κάθε κίνηση γύρω από ένα τυχαίο σημείο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endParaRPr lang="el-GR" altLang="el-GR" sz="2000" i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567978" y="1590675"/>
            <a:ext cx="732450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   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                      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Κάθε παλινδρομική κίνηση γύρω από ένα σημείο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ισορροπίας η οποία επαναλαμβάνεται κατά τον ίδιο ακριβώς τρόπο ανά συγκεκριμένο χρονικό διάστημα. Το χρονικό αυτό διάστημα ονομάζεται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περίοδος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και συμβολίζεται με </a:t>
            </a:r>
            <a:r>
              <a:rPr lang="en-US" altLang="el-GR" sz="2000" dirty="0">
                <a:solidFill>
                  <a:srgbClr val="FFFF00"/>
                </a:solidFill>
                <a:cs typeface="Times New Roman" panose="02020603050405020304" pitchFamily="18" charset="0"/>
              </a:rPr>
              <a:t>T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90600" y="153393"/>
            <a:ext cx="7162800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Ορισμοί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9512" y="1006475"/>
            <a:ext cx="341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C000"/>
                </a:solidFill>
                <a:cs typeface="Times New Roman" panose="02020603050405020304" pitchFamily="18" charset="0"/>
              </a:rPr>
              <a:t>ΠΑΛΙΔΡΟΜΙΚΗ  ΚΙΝΗΣΗ: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9512" y="1620398"/>
            <a:ext cx="3289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C000"/>
                </a:solidFill>
                <a:cs typeface="Times New Roman" panose="02020603050405020304" pitchFamily="18" charset="0"/>
              </a:rPr>
              <a:t>ΠΕΡΙΟΔΙΚΗ  ΚΙΝΗΣΗΣ: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5836" y="3356992"/>
            <a:ext cx="38821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rgbClr val="FFC000"/>
                </a:solidFill>
                <a:cs typeface="Times New Roman" panose="02020603050405020304" pitchFamily="18" charset="0"/>
              </a:rPr>
              <a:t>ΑΠΛΗ  ΑΡΜΟΝΙΚΗ   ΚΙΝΗΣΗ: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943100" y="3381375"/>
            <a:ext cx="66849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cs typeface="Times New Roman" panose="02020603050405020304" pitchFamily="18" charset="0"/>
              </a:rPr>
              <a:t>     		</a:t>
            </a:r>
            <a:r>
              <a:rPr lang="en-US" altLang="el-GR" sz="2000" i="0" dirty="0"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cs typeface="Times New Roman" panose="02020603050405020304" pitchFamily="18" charset="0"/>
              </a:rPr>
              <a:t>   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Κάθε περιοδική κίνηση στην οποία η απομάκρυνση 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s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του κινητού από τη θέση ισορροπίας είναι μια </a:t>
            </a:r>
            <a:r>
              <a:rPr lang="el-GR" altLang="el-GR" sz="2000" i="0" dirty="0" err="1">
                <a:solidFill>
                  <a:schemeClr val="bg1"/>
                </a:solidFill>
                <a:cs typeface="Times New Roman" panose="02020603050405020304" pitchFamily="18" charset="0"/>
              </a:rPr>
              <a:t>συνημιτονική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ή </a:t>
            </a:r>
            <a:r>
              <a:rPr lang="el-GR" altLang="el-GR" sz="2000" i="0" dirty="0" err="1">
                <a:solidFill>
                  <a:schemeClr val="bg1"/>
                </a:solidFill>
                <a:cs typeface="Times New Roman" panose="02020603050405020304" pitchFamily="18" charset="0"/>
              </a:rPr>
              <a:t>ημιτονική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συνάρτηση του χρόνου 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t</a:t>
            </a:r>
            <a:r>
              <a:rPr lang="en-US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.</a:t>
            </a:r>
            <a:r>
              <a:rPr lang="el-GR" altLang="el-GR" sz="2000" i="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514600" y="5146675"/>
            <a:ext cx="288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dirty="0">
                <a:solidFill>
                  <a:srgbClr val="FFFF00"/>
                </a:solidFill>
                <a:cs typeface="Times New Roman" panose="02020603050405020304" pitchFamily="18" charset="0"/>
              </a:rPr>
              <a:t>A 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=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πλάτος ταλάντωσης</a:t>
            </a:r>
            <a:endParaRPr lang="el-GR" altLang="el-GR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123728" y="4571836"/>
                <a:ext cx="3395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𝒔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𝑨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𝐜𝐨𝐬</m:t>
                        </m:r>
                      </m:fName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el-GR" sz="2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ή</a:t>
                </a:r>
                <a:endParaRPr lang="el-GR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571836"/>
                <a:ext cx="3395994" cy="461665"/>
              </a:xfrm>
              <a:prstGeom prst="rect">
                <a:avLst/>
              </a:prstGeom>
              <a:blipFill rotWithShape="1">
                <a:blip r:embed="rId2"/>
                <a:stretch>
                  <a:fillRect t="-10526" r="-1795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5694036" y="4581128"/>
                <a:ext cx="29455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𝒔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unc>
                        <m:func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𝝋</m:t>
                                  </m:r>
                                </m:e>
                                <m:sub>
                                  <m:r>
                                    <a:rPr lang="el-GR" sz="24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036" y="4581128"/>
                <a:ext cx="2945550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2489200" y="5481448"/>
            <a:ext cx="4171032" cy="783804"/>
            <a:chOff x="2489200" y="5481448"/>
            <a:chExt cx="4171032" cy="783804"/>
          </a:xfrm>
        </p:grpSpPr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2489200" y="5654675"/>
              <a:ext cx="279876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ω</a:t>
              </a:r>
              <a:r>
                <a:rPr lang="en-US" altLang="el-GR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el-GR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=</a:t>
              </a:r>
              <a:r>
                <a:rPr lang="en-US" altLang="el-GR" sz="2000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 </a:t>
              </a:r>
              <a:r>
                <a:rPr lang="el-GR" altLang="el-GR" sz="2000" i="0" dirty="0">
                  <a:solidFill>
                    <a:srgbClr val="FFFF00"/>
                  </a:solidFill>
                  <a:cs typeface="Times New Roman" panose="02020603050405020304" pitchFamily="18" charset="0"/>
                </a:rPr>
                <a:t>γωνιακή συχνότητα:</a:t>
              </a:r>
              <a:endParaRPr lang="el-GR" altLang="el-GR" sz="2000" dirty="0">
                <a:solidFill>
                  <a:srgbClr val="FFFF00"/>
                </a:solidFill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5363659" y="5481448"/>
                  <a:ext cx="1296573" cy="7838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𝑻</m:t>
                            </m:r>
                          </m:den>
                        </m:f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63659" y="5481448"/>
                  <a:ext cx="1296573" cy="78380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2494785" y="6212160"/>
            <a:ext cx="63976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φ</a:t>
            </a:r>
            <a:r>
              <a:rPr lang="el-GR" altLang="el-GR" i="0" baseline="-25000" dirty="0">
                <a:solidFill>
                  <a:srgbClr val="FFFF00"/>
                </a:solidFill>
                <a:cs typeface="Times New Roman" panose="02020603050405020304" pitchFamily="18" charset="0"/>
              </a:rPr>
              <a:t>0</a:t>
            </a:r>
            <a:r>
              <a:rPr lang="en-US" altLang="el-GR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l-GR" i="0" dirty="0">
                <a:solidFill>
                  <a:srgbClr val="FFFF00"/>
                </a:solidFill>
                <a:cs typeface="Times New Roman" panose="02020603050405020304" pitchFamily="18" charset="0"/>
              </a:rPr>
              <a:t>=</a:t>
            </a:r>
            <a:r>
              <a:rPr lang="en-US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l-GR" altLang="el-GR" sz="2000" i="0" dirty="0">
                <a:solidFill>
                  <a:srgbClr val="FFFF00"/>
                </a:solidFill>
                <a:cs typeface="Times New Roman" panose="02020603050405020304" pitchFamily="18" charset="0"/>
              </a:rPr>
              <a:t>σταθερά φάσης, εξαρτάται από τις αρχικές συνθήκες</a:t>
            </a:r>
            <a:endParaRPr lang="el-GR" altLang="el-GR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88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3" grpId="0"/>
      <p:bldP spid="16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-36512" y="116632"/>
            <a:ext cx="9145016" cy="6294313"/>
            <a:chOff x="-36512" y="116632"/>
            <a:chExt cx="9145016" cy="6294313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5496" y="116632"/>
              <a:ext cx="9036496" cy="3952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3000" b="1" i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Κυκλική Κίνηση και Απλή Αρμονική Κίνηση</a:t>
              </a:r>
              <a:endParaRPr lang="en-US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2" name="Ομάδα 51"/>
            <p:cNvGrpSpPr/>
            <p:nvPr/>
          </p:nvGrpSpPr>
          <p:grpSpPr>
            <a:xfrm>
              <a:off x="-36512" y="692696"/>
              <a:ext cx="9145016" cy="5670004"/>
              <a:chOff x="-36512" y="692696"/>
              <a:chExt cx="9145016" cy="5670004"/>
            </a:xfrm>
          </p:grpSpPr>
          <p:sp>
            <p:nvSpPr>
              <p:cNvPr id="8" name="TextBox 25"/>
              <p:cNvSpPr txBox="1">
                <a:spLocks noChangeArrowheads="1"/>
              </p:cNvSpPr>
              <p:nvPr/>
            </p:nvSpPr>
            <p:spPr bwMode="auto">
              <a:xfrm>
                <a:off x="3078163" y="3033713"/>
                <a:ext cx="390525" cy="460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Α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3" name="Ορθογώνιο 75"/>
              <p:cNvSpPr>
                <a:spLocks noChangeArrowheads="1"/>
              </p:cNvSpPr>
              <p:nvPr/>
            </p:nvSpPr>
            <p:spPr bwMode="auto">
              <a:xfrm>
                <a:off x="4402138" y="3763963"/>
                <a:ext cx="33972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dirty="0">
                    <a:solidFill>
                      <a:srgbClr val="FFFF00"/>
                    </a:solidFill>
                  </a:rPr>
                  <a:t>x</a:t>
                </a:r>
                <a:endParaRPr lang="el-GR" altLang="el-GR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44" name="Ευθεία γραμμή σύνδεσης 77"/>
              <p:cNvCxnSpPr>
                <a:cxnSpLocks noChangeShapeType="1"/>
                <a:stCxn id="17" idx="4"/>
              </p:cNvCxnSpPr>
              <p:nvPr/>
            </p:nvCxnSpPr>
            <p:spPr bwMode="auto">
              <a:xfrm flipH="1">
                <a:off x="3884517" y="3249517"/>
                <a:ext cx="12700" cy="2730500"/>
              </a:xfrm>
              <a:prstGeom prst="line">
                <a:avLst/>
              </a:prstGeom>
              <a:noFill/>
              <a:ln w="19050" algn="ctr">
                <a:solidFill>
                  <a:srgbClr val="FFFF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51" name="Ομάδα 50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2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6" name="TextBox 45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47" name="TextBox 46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" name="Ομάδα 3"/>
              <p:cNvGrpSpPr/>
              <p:nvPr/>
            </p:nvGrpSpPr>
            <p:grpSpPr>
              <a:xfrm>
                <a:off x="-36512" y="2138363"/>
                <a:ext cx="8496945" cy="4224337"/>
                <a:chOff x="-36512" y="2138363"/>
                <a:chExt cx="8496945" cy="4224337"/>
              </a:xfrm>
            </p:grpSpPr>
            <p:cxnSp>
              <p:nvCxnSpPr>
                <p:cNvPr id="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10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11" name="Ομάδα 3"/>
                <p:cNvGrpSpPr>
                  <a:grpSpLocks/>
                </p:cNvGrpSpPr>
                <p:nvPr/>
              </p:nvGrpSpPr>
              <p:grpSpPr bwMode="auto">
                <a:xfrm>
                  <a:off x="990600" y="2222500"/>
                  <a:ext cx="7469833" cy="4140200"/>
                  <a:chOff x="990600" y="2222500"/>
                  <a:chExt cx="7469833" cy="4140200"/>
                </a:xfrm>
              </p:grpSpPr>
              <p:sp>
                <p:nvSpPr>
                  <p:cNvPr id="12" name="Τόξο 11"/>
                  <p:cNvSpPr/>
                  <p:nvPr/>
                </p:nvSpPr>
                <p:spPr bwMode="auto">
                  <a:xfrm>
                    <a:off x="990600" y="2222500"/>
                    <a:ext cx="3240088" cy="3240088"/>
                  </a:xfrm>
                  <a:prstGeom prst="arc">
                    <a:avLst>
                      <a:gd name="adj1" fmla="val 18869682"/>
                      <a:gd name="adj2" fmla="val 20195716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13" name="Text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70313" y="2357438"/>
                    <a:ext cx="407987" cy="46037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ω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grpSp>
                <p:nvGrpSpPr>
                  <p:cNvPr id="14" name="Ομάδα 2"/>
                  <p:cNvGrpSpPr>
                    <a:grpSpLocks/>
                  </p:cNvGrpSpPr>
                  <p:nvPr/>
                </p:nvGrpSpPr>
                <p:grpSpPr bwMode="auto">
                  <a:xfrm>
                    <a:off x="1689100" y="2914650"/>
                    <a:ext cx="6771333" cy="1855788"/>
                    <a:chOff x="1689100" y="2914650"/>
                    <a:chExt cx="6771333" cy="1855788"/>
                  </a:xfrm>
                </p:grpSpPr>
                <p:grpSp>
                  <p:nvGrpSpPr>
                    <p:cNvPr id="18" name="Ομάδα 1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89100" y="2914650"/>
                      <a:ext cx="6771333" cy="1855788"/>
                      <a:chOff x="1409700" y="1898650"/>
                      <a:chExt cx="6772325" cy="1855788"/>
                    </a:xfrm>
                  </p:grpSpPr>
                  <p:cxnSp>
                    <p:nvCxnSpPr>
                      <p:cNvPr id="19" name="Ευθεία γραμμή σύνδεσης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V="1">
                        <a:off x="2336800" y="2181034"/>
                        <a:ext cx="1257300" cy="652463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sp>
                    <p:nvSpPr>
                      <p:cNvPr id="20" name="TextBox 1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794000" y="2379663"/>
                        <a:ext cx="4667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dirty="0">
                            <a:solidFill>
                              <a:schemeClr val="bg1"/>
                            </a:solidFill>
                          </a:rPr>
                          <a:t>φ</a:t>
                        </a:r>
                        <a:r>
                          <a:rPr lang="en-US" altLang="el-GR" i="0" baseline="-25000" dirty="0">
                            <a:solidFill>
                              <a:schemeClr val="bg1"/>
                            </a:solidFill>
                          </a:rPr>
                          <a:t>0</a:t>
                        </a:r>
                        <a:endParaRPr lang="el-GR" altLang="el-GR" i="0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  <p:sp>
                    <p:nvSpPr>
                      <p:cNvPr id="21" name="TextBox 2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817629" y="1898650"/>
                        <a:ext cx="4364396" cy="461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el-GR" dirty="0">
                            <a:solidFill>
                              <a:srgbClr val="FFFF00"/>
                            </a:solidFill>
                          </a:rPr>
                          <a:t>t</a:t>
                        </a:r>
                        <a:r>
                          <a:rPr lang="en-US" altLang="el-GR" sz="2000" dirty="0">
                            <a:solidFill>
                              <a:srgbClr val="FFFF00"/>
                            </a:solidFill>
                          </a:rPr>
                          <a:t> = </a:t>
                        </a:r>
                        <a:r>
                          <a:rPr lang="en-US" altLang="el-GR" sz="2000" i="0" dirty="0">
                            <a:solidFill>
                              <a:srgbClr val="FFFF00"/>
                            </a:solidFill>
                          </a:rPr>
                          <a:t>0</a:t>
                        </a:r>
                        <a:r>
                          <a:rPr lang="en-US" altLang="el-GR" sz="2000" dirty="0">
                            <a:solidFill>
                              <a:srgbClr val="FFFF00"/>
                            </a:solidFill>
                          </a:rPr>
                          <a:t> s</a:t>
                        </a:r>
                        <a:r>
                          <a:rPr lang="el-GR" altLang="el-GR" sz="2000" dirty="0">
                            <a:solidFill>
                              <a:srgbClr val="FFFF00"/>
                            </a:solidFill>
                          </a:rPr>
                          <a:t> </a:t>
                        </a:r>
                        <a:r>
                          <a:rPr lang="el-GR" altLang="el-GR" sz="2000" i="0" dirty="0">
                            <a:solidFill>
                              <a:srgbClr val="FFFF00"/>
                            </a:solidFill>
                          </a:rPr>
                          <a:t>: </a:t>
                        </a:r>
                        <a:r>
                          <a:rPr lang="el-GR" altLang="el-GR" sz="2000" i="0" dirty="0">
                            <a:solidFill>
                              <a:schemeClr val="bg1"/>
                            </a:solidFill>
                          </a:rPr>
                          <a:t>Αρχική γωνιακή θέση </a:t>
                        </a:r>
                        <a:r>
                          <a:rPr lang="el-GR" altLang="el-GR" sz="2000" i="0" dirty="0">
                            <a:solidFill>
                              <a:srgbClr val="FFFF00"/>
                            </a:solidFill>
                          </a:rPr>
                          <a:t>φ</a:t>
                        </a:r>
                        <a:r>
                          <a:rPr lang="el-GR" altLang="el-GR" sz="2000" i="0" baseline="-25000" dirty="0">
                            <a:solidFill>
                              <a:srgbClr val="FFFF00"/>
                            </a:solidFill>
                          </a:rPr>
                          <a:t>0</a:t>
                        </a:r>
                        <a:r>
                          <a:rPr lang="el-GR" altLang="el-GR" sz="2000" i="0" dirty="0">
                            <a:solidFill>
                              <a:srgbClr val="FFFF00"/>
                            </a:solidFill>
                          </a:rPr>
                          <a:t> </a:t>
                        </a:r>
                      </a:p>
                    </p:txBody>
                  </p:sp>
                  <p:sp>
                    <p:nvSpPr>
                      <p:cNvPr id="22" name="Τόξο 21"/>
                      <p:cNvSpPr/>
                      <p:nvPr/>
                    </p:nvSpPr>
                    <p:spPr bwMode="auto">
                      <a:xfrm>
                        <a:off x="1409700" y="1917700"/>
                        <a:ext cx="1837007" cy="1836738"/>
                      </a:xfrm>
                      <a:prstGeom prst="arc">
                        <a:avLst>
                          <a:gd name="adj1" fmla="val 19844453"/>
                          <a:gd name="adj2" fmla="val 11509"/>
                        </a:avLst>
                      </a:prstGeom>
                      <a:noFill/>
                      <a:ln w="28575" cap="flat" cmpd="sng" algn="ctr">
                        <a:solidFill>
                          <a:schemeClr val="bg1"/>
                        </a:solidFill>
                        <a:prstDash val="solid"/>
                        <a:round/>
                        <a:headEnd type="triangle" w="lg" len="lg"/>
                        <a:tailEnd type="none" w="med" len="med"/>
                      </a:ln>
                      <a:effectLst/>
                    </p:spPr>
                    <p:txBody>
                      <a:bodyPr lIns="0" rIns="0">
                        <a:spAutoFit/>
                      </a:bodyPr>
                      <a:lstStyle/>
                      <a:p>
                        <a:pPr marL="285750" indent="-285750">
                          <a:defRPr/>
                        </a:pPr>
                        <a:endParaRPr lang="el-GR"/>
                      </a:p>
                    </p:txBody>
                  </p:sp>
                </p:grpSp>
                <p:sp>
                  <p:nvSpPr>
                    <p:cNvPr id="17" name="Έλλειψη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25780" y="3105055"/>
                      <a:ext cx="142875" cy="14446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12700" algn="ctr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 lIns="0" r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</p:grpSp>
              <p:sp>
                <p:nvSpPr>
                  <p:cNvPr id="15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06813" y="5962650"/>
                    <a:ext cx="461962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</a:t>
                    </a:r>
                    <a:r>
                      <a:rPr lang="el-GR" altLang="el-GR" sz="2000" i="0" baseline="-2500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16" name="Έλλειψη 19"/>
                  <p:cNvSpPr>
                    <a:spLocks noChangeArrowheads="1"/>
                  </p:cNvSpPr>
                  <p:nvPr/>
                </p:nvSpPr>
                <p:spPr bwMode="auto">
                  <a:xfrm>
                    <a:off x="3825780" y="5926138"/>
                    <a:ext cx="107950" cy="10795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 algn="ctr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lIns="0" r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</p:grpSp>
            <p:sp>
              <p:nvSpPr>
                <p:cNvPr id="48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Οθόνη</a:t>
                  </a:r>
                </a:p>
              </p:txBody>
            </p:sp>
            <p:cxnSp>
              <p:nvCxnSpPr>
                <p:cNvPr id="49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15215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50" name="TextBox 49"/>
              <p:cNvSpPr txBox="1">
                <a:spLocks noChangeArrowheads="1"/>
              </p:cNvSpPr>
              <p:nvPr/>
            </p:nvSpPr>
            <p:spPr bwMode="auto">
              <a:xfrm>
                <a:off x="4932040" y="5085184"/>
                <a:ext cx="4176464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Η σκιά του σώματος απέχει από τη θέση </a:t>
                </a:r>
                <a:r>
                  <a:rPr lang="en-US" altLang="el-GR" sz="1800" dirty="0">
                    <a:solidFill>
                      <a:schemeClr val="bg1"/>
                    </a:solidFill>
                  </a:rPr>
                  <a:t>x = </a:t>
                </a:r>
                <a:r>
                  <a:rPr lang="en-US" altLang="el-GR" sz="1800" i="0" dirty="0">
                    <a:solidFill>
                      <a:schemeClr val="bg1"/>
                    </a:solidFill>
                  </a:rPr>
                  <a:t>0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 απόσταση: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4907898" y="5661248"/>
                    <a:ext cx="2040366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𝐜𝐨𝐬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𝝋</m:t>
                                      </m:r>
                                    </m:e>
                                    <m:sub>
                                      <m: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" name="TextBox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07898" y="5661248"/>
                    <a:ext cx="2040366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6" name="Ομάδα 55"/>
            <p:cNvGrpSpPr/>
            <p:nvPr/>
          </p:nvGrpSpPr>
          <p:grpSpPr>
            <a:xfrm>
              <a:off x="3429000" y="5517232"/>
              <a:ext cx="423663" cy="369332"/>
              <a:chOff x="3429000" y="5517232"/>
              <a:chExt cx="423663" cy="369332"/>
            </a:xfrm>
          </p:grpSpPr>
          <p:cxnSp>
            <p:nvCxnSpPr>
              <p:cNvPr id="45" name="Ευθύγραμμο βέλος σύνδεσης 44"/>
              <p:cNvCxnSpPr/>
              <p:nvPr/>
            </p:nvCxnSpPr>
            <p:spPr>
              <a:xfrm flipH="1">
                <a:off x="3429000" y="5877272"/>
                <a:ext cx="41259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Ορθογώνιο 53"/>
              <p:cNvSpPr/>
              <p:nvPr/>
            </p:nvSpPr>
            <p:spPr>
              <a:xfrm>
                <a:off x="3470827" y="5517232"/>
                <a:ext cx="3818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l-GR" altLang="el-GR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4972355" y="5949280"/>
              <a:ext cx="30560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2400" b="1" baseline="-25000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652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Ομάδα 29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64" name="Ομάδα 63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sp>
              <p:nvSpPr>
                <p:cNvPr id="45" name="TextBox 44"/>
                <p:cNvSpPr txBox="1">
                  <a:spLocks noChangeArrowheads="1"/>
                </p:cNvSpPr>
                <p:nvPr/>
              </p:nvSpPr>
              <p:spPr bwMode="auto">
                <a:xfrm>
                  <a:off x="4744747" y="2708920"/>
                  <a:ext cx="4003717" cy="76944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2000" i="0" dirty="0">
                      <a:solidFill>
                        <a:schemeClr val="bg1"/>
                      </a:solidFill>
                    </a:rPr>
                    <a:t>Σε επόμενες χρονικές στιγμές  </a:t>
                  </a:r>
                  <a:r>
                    <a:rPr lang="en-US" altLang="el-GR" i="0" dirty="0">
                      <a:solidFill>
                        <a:srgbClr val="FFFF00"/>
                      </a:solidFill>
                    </a:rPr>
                    <a:t>t</a:t>
                  </a:r>
                  <a:r>
                    <a:rPr lang="el-GR" altLang="el-GR" sz="2000" i="0" dirty="0">
                      <a:solidFill>
                        <a:schemeClr val="bg1"/>
                      </a:solidFill>
                    </a:rPr>
                    <a:t>  η γωνιακή θέση του σώματος είναι: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5596966" y="3630308"/>
                      <a:ext cx="1706941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  <m:sub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48" name="TextBox 4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596966" y="3630308"/>
                      <a:ext cx="1706941" cy="400110"/>
                    </a:xfrm>
                    <a:prstGeom prst="rect">
                      <a:avLst/>
                    </a:prstGeom>
                    <a:blipFill rotWithShape="1">
                      <a:blip r:embed="rId2"/>
                      <a:stretch>
                        <a:fillRect b="-923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0" name="TextBox 49"/>
                    <p:cNvSpPr txBox="1"/>
                    <p:nvPr/>
                  </p:nvSpPr>
                  <p:spPr>
                    <a:xfrm>
                      <a:off x="4866950" y="5661248"/>
                      <a:ext cx="373749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cos</m:t>
                                </m:r>
                              </m:fName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func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unc>
                              <m:func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2000" b="1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𝐜𝐨𝐬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𝝎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𝒕</m:t>
                                    </m:r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sSub>
                                      <m:sSubPr>
                                        <m:ctrlPr>
                                          <a:rPr lang="en-US" sz="2000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2000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𝝋</m:t>
                                        </m:r>
                                      </m:e>
                                      <m:sub>
                                        <m:r>
                                          <a:rPr lang="el-GR" sz="2000" b="1" i="1" smtClean="0">
                                            <a:solidFill>
                                              <a:srgbClr val="FFFF00"/>
                                            </a:solidFill>
                                            <a:latin typeface="Cambria Math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</m:func>
                          </m:oMath>
                        </m:oMathPara>
                      </a14:m>
                      <a:endParaRPr lang="el-GR" sz="2000" b="1" dirty="0">
                        <a:solidFill>
                          <a:srgbClr val="FFFF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0" name="TextBox 4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66950" y="5661248"/>
                      <a:ext cx="3737498" cy="400110"/>
                    </a:xfrm>
                    <a:prstGeom prst="rect">
                      <a:avLst/>
                    </a:prstGeom>
                    <a:blipFill rotWithShape="1">
                      <a:blip r:embed="rId3"/>
                      <a:stretch>
                        <a:fillRect b="-923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63" name="Ομάδα 62"/>
                <p:cNvGrpSpPr/>
                <p:nvPr/>
              </p:nvGrpSpPr>
              <p:grpSpPr>
                <a:xfrm>
                  <a:off x="-36512" y="692696"/>
                  <a:ext cx="8928992" cy="5658892"/>
                  <a:chOff x="-36512" y="692696"/>
                  <a:chExt cx="8928992" cy="5658892"/>
                </a:xfrm>
              </p:grpSpPr>
              <p:sp>
                <p:nvSpPr>
                  <p:cNvPr id="53" name="Text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58914" y="3268648"/>
                    <a:ext cx="364149" cy="4616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φ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4" name="Τόξο 53"/>
                  <p:cNvSpPr/>
                  <p:nvPr/>
                </p:nvSpPr>
                <p:spPr bwMode="auto">
                  <a:xfrm>
                    <a:off x="1689100" y="2933700"/>
                    <a:ext cx="1836738" cy="1836738"/>
                  </a:xfrm>
                  <a:prstGeom prst="arc">
                    <a:avLst>
                      <a:gd name="adj1" fmla="val 18276967"/>
                      <a:gd name="adj2" fmla="val 11509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grpSp>
                <p:nvGrpSpPr>
                  <p:cNvPr id="62" name="Ομάδα 61"/>
                  <p:cNvGrpSpPr/>
                  <p:nvPr/>
                </p:nvGrpSpPr>
                <p:grpSpPr>
                  <a:xfrm>
                    <a:off x="-36512" y="692696"/>
                    <a:ext cx="8928992" cy="5658892"/>
                    <a:chOff x="-36512" y="692696"/>
                    <a:chExt cx="8928992" cy="5658892"/>
                  </a:xfrm>
                </p:grpSpPr>
                <p:grpSp>
                  <p:nvGrpSpPr>
                    <p:cNvPr id="2" name="Ομάδα 1"/>
                    <p:cNvGrpSpPr/>
                    <p:nvPr/>
                  </p:nvGrpSpPr>
                  <p:grpSpPr>
                    <a:xfrm>
                      <a:off x="235129" y="692696"/>
                      <a:ext cx="3803471" cy="1201738"/>
                      <a:chOff x="235129" y="692696"/>
                      <a:chExt cx="3803471" cy="1201738"/>
                    </a:xfrm>
                  </p:grpSpPr>
                  <p:cxnSp>
                    <p:nvCxnSpPr>
                      <p:cNvPr id="3" name="Ευθύγραμμο βέλος σύνδεσης 5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1430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4" name="Ευθύγραμμο βέλος σύνδεσης 5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295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5" name="Ευθύγραμμο βέλος σύνδεσης 5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447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6" name="Ευθύγραμμο βέλος σύνδεσης 5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600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7" name="Ευθύγραμμο βέλος σύνδεσης 5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752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8" name="Ευθύγραμμο βέλος σύνδεσης 5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9050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9" name="Ευθύγραμμο βέλος σύνδεσης 6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057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0" name="Ευθύγραμμο βέλος σύνδεσης 6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209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1" name="Ευθύγραμμο βέλος σύνδεσης 6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362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2" name="Ευθύγραμμο βέλος σύνδεσης 6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514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3" name="Ευθύγραμμο βέλος σύνδεσης 6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667000" y="6926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4" name="Ευθύγραμμο βέλος σύνδεσης 6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819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5" name="Ευθύγραμμο βέλος σύνδεσης 6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2971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6" name="Ευθύγραμμο βέλος σύνδεσης 6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124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7" name="Ευθύγραμμο βέλος σύνδεσης 68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276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8" name="Ευθύγραμμο βέλος σύνδεσης 69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4290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19" name="Ευθύγραμμο βέλος σύνδεσης 7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5814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0" name="Ευθύγραμμο βέλος σύνδεσης 7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7338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1" name="Ευθύγραμμο βέλος σύνδεσης 7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8862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2" name="Ευθύγραμμο βέλος σύνδεσης 7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4038600" y="705396"/>
                        <a:ext cx="0" cy="1189038"/>
                      </a:xfrm>
                      <a:prstGeom prst="straightConnector1">
                        <a:avLst/>
                      </a:prstGeom>
                      <a:noFill/>
                      <a:ln w="28575" algn="ctr">
                        <a:solidFill>
                          <a:schemeClr val="bg1"/>
                        </a:solidFill>
                        <a:round/>
                        <a:headEnd/>
                        <a:tailEnd type="arrow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sp>
                    <p:nvSpPr>
                      <p:cNvPr id="23" name="TextBox 2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35129" y="980728"/>
                        <a:ext cx="788999" cy="461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dirty="0">
                            <a:solidFill>
                              <a:schemeClr val="bg1"/>
                            </a:solidFill>
                          </a:rPr>
                          <a:t>Φως</a:t>
                        </a:r>
                        <a:endParaRPr lang="el-GR" altLang="el-GR" sz="2000" i="0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4" name="Text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16016" y="749895"/>
                      <a:ext cx="4176464" cy="92333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sz="1800" i="0" dirty="0">
                          <a:solidFill>
                            <a:schemeClr val="bg1"/>
                          </a:solidFill>
                        </a:rPr>
                        <a:t>Φως φωτίζει ένα σώμα που κινείται σε κατακόρυφη κυκλική τροχιά ακτίνας  </a:t>
                      </a:r>
                      <a:r>
                        <a:rPr lang="el-GR" altLang="el-GR" sz="1800" dirty="0">
                          <a:solidFill>
                            <a:srgbClr val="FFFF00"/>
                          </a:solidFill>
                        </a:rPr>
                        <a:t>Α</a:t>
                      </a:r>
                      <a:r>
                        <a:rPr lang="el-GR" altLang="el-GR" sz="1800" i="0" dirty="0">
                          <a:solidFill>
                            <a:schemeClr val="bg1"/>
                          </a:solidFill>
                        </a:rPr>
                        <a:t> με γωνιακή ταχύτητα  </a:t>
                      </a:r>
                      <a:r>
                        <a:rPr lang="el-GR" altLang="el-GR" sz="1800" i="0" dirty="0">
                          <a:solidFill>
                            <a:srgbClr val="FFFF00"/>
                          </a:solidFill>
                        </a:rPr>
                        <a:t>ω</a:t>
                      </a:r>
                      <a:endParaRPr lang="el-GR" altLang="el-GR" sz="1800" i="0" dirty="0">
                        <a:solidFill>
                          <a:schemeClr val="bg1"/>
                        </a:solidFill>
                      </a:endParaRPr>
                    </a:p>
                  </p:txBody>
                </p:sp>
                <p:grpSp>
                  <p:nvGrpSpPr>
                    <p:cNvPr id="25" name="Ομάδα 24"/>
                    <p:cNvGrpSpPr/>
                    <p:nvPr/>
                  </p:nvGrpSpPr>
                  <p:grpSpPr>
                    <a:xfrm>
                      <a:off x="-36512" y="2138363"/>
                      <a:ext cx="4643437" cy="4213225"/>
                      <a:chOff x="-36512" y="2138363"/>
                      <a:chExt cx="4643437" cy="4213225"/>
                    </a:xfrm>
                  </p:grpSpPr>
                  <p:cxnSp>
                    <p:nvCxnSpPr>
                      <p:cNvPr id="26" name="Ευθεία γραμμή σύνδεσης 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47700" y="3852863"/>
                        <a:ext cx="3959225" cy="0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7" name="Ευθεία γραμμή σύνδεσης 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5400000">
                        <a:off x="924200" y="3830363"/>
                        <a:ext cx="3384000" cy="0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cxnSp>
                    <p:nvCxnSpPr>
                      <p:cNvPr id="28" name="Ευθεία γραμμή σύνδεσης 3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774700" y="5969000"/>
                        <a:ext cx="3600450" cy="0"/>
                      </a:xfrm>
                      <a:prstGeom prst="line">
                        <a:avLst/>
                      </a:prstGeom>
                      <a:noFill/>
                      <a:ln w="28575" algn="ctr">
                        <a:solidFill>
                          <a:srgbClr val="FFFF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  <p:sp>
                    <p:nvSpPr>
                      <p:cNvPr id="29" name="TextBox 2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2247900" y="5951538"/>
                        <a:ext cx="77946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n-US" altLang="el-GR" sz="2000" dirty="0">
                            <a:solidFill>
                              <a:srgbClr val="FFFF00"/>
                            </a:solidFill>
                          </a:rPr>
                          <a:t>x = </a:t>
                        </a:r>
                        <a:r>
                          <a:rPr lang="en-US" altLang="el-GR" sz="2000" i="0" dirty="0">
                            <a:solidFill>
                              <a:srgbClr val="FFFF00"/>
                            </a:solidFill>
                          </a:rPr>
                          <a:t>0</a:t>
                        </a:r>
                        <a:r>
                          <a:rPr lang="el-GR" altLang="el-GR" sz="2000" dirty="0">
                            <a:solidFill>
                              <a:srgbClr val="FFFF00"/>
                            </a:solidFill>
                          </a:rPr>
                          <a:t> </a:t>
                        </a:r>
                        <a:endParaRPr lang="el-GR" altLang="el-GR" sz="2000" i="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sp>
                    <p:nvSpPr>
                      <p:cNvPr id="31" name="TextBox 3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-36512" y="5738167"/>
                        <a:ext cx="833883" cy="36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sz="1800" i="0" dirty="0">
                            <a:solidFill>
                              <a:srgbClr val="FFFF00"/>
                            </a:solidFill>
                          </a:rPr>
                          <a:t>Οθόνη</a:t>
                        </a:r>
                      </a:p>
                    </p:txBody>
                  </p:sp>
                  <p:cxnSp>
                    <p:nvCxnSpPr>
                      <p:cNvPr id="32" name="Ευθεία γραμμή σύνδεσης 7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H="1">
                        <a:off x="2615084" y="4437112"/>
                        <a:ext cx="0" cy="1656000"/>
                      </a:xfrm>
                      <a:prstGeom prst="line">
                        <a:avLst/>
                      </a:prstGeom>
                      <a:noFill/>
                      <a:ln w="19050" algn="ctr">
                        <a:solidFill>
                          <a:srgbClr val="FFFF00"/>
                        </a:solidFill>
                        <a:prstDash val="dash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</p:cxnSp>
                </p:grpSp>
                <p:cxnSp>
                  <p:nvCxnSpPr>
                    <p:cNvPr id="52" name="Ευθεία γραμμή σύνδεσης 7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2616064" y="2679693"/>
                      <a:ext cx="812680" cy="1147748"/>
                    </a:xfrm>
                    <a:prstGeom prst="line">
                      <a:avLst/>
                    </a:prstGeom>
                    <a:noFill/>
                    <a:ln w="28575" algn="ctr">
                      <a:solidFill>
                        <a:srgbClr val="FFFF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5" name="Τόξο 54"/>
                    <p:cNvSpPr/>
                    <p:nvPr/>
                  </p:nvSpPr>
                  <p:spPr bwMode="auto">
                    <a:xfrm>
                      <a:off x="1181100" y="2409825"/>
                      <a:ext cx="2879725" cy="2879725"/>
                    </a:xfrm>
                    <a:prstGeom prst="arc">
                      <a:avLst>
                        <a:gd name="adj1" fmla="val 18157974"/>
                        <a:gd name="adj2" fmla="val 19905362"/>
                      </a:avLst>
                    </a:prstGeom>
                    <a:noFill/>
                    <a:ln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lIns="0" rIns="0">
                      <a:spAutoFit/>
                    </a:bodyPr>
                    <a:lstStyle/>
                    <a:p>
                      <a:pPr marL="285750" indent="-285750">
                        <a:defRPr/>
                      </a:pPr>
                      <a:endParaRPr lang="el-GR"/>
                    </a:p>
                  </p:txBody>
                </p:sp>
                <p:sp>
                  <p:nvSpPr>
                    <p:cNvPr id="51" name="Έλλειψη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357563" y="2586033"/>
                      <a:ext cx="142875" cy="144460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 w="12700" algn="ctr">
                      <a:solidFill>
                        <a:schemeClr val="accent2"/>
                      </a:solidFill>
                      <a:round/>
                      <a:headEnd/>
                      <a:tailEnd/>
                    </a:ln>
                  </p:spPr>
                  <p:txBody>
                    <a:bodyPr lIns="0" rIns="0">
                      <a:spAutoFit/>
                    </a:bodyPr>
                    <a:lstStyle>
                      <a:lvl1pPr marL="2857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endParaRPr lang="el-GR" altLang="el-GR"/>
                    </a:p>
                  </p:txBody>
                </p:sp>
                <p:cxnSp>
                  <p:nvCxnSpPr>
                    <p:cNvPr id="57" name="Ευθεία γραμμή σύνδεσης 43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3416300" y="2730493"/>
                      <a:ext cx="12700" cy="3240041"/>
                    </a:xfrm>
                    <a:prstGeom prst="line">
                      <a:avLst/>
                    </a:prstGeom>
                    <a:noFill/>
                    <a:ln w="19050" algn="ctr">
                      <a:solidFill>
                        <a:schemeClr val="bg1"/>
                      </a:solidFill>
                      <a:prstDash val="dash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sp>
                  <p:nvSpPr>
                    <p:cNvPr id="58" name="Text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35896" y="2248552"/>
                      <a:ext cx="407987" cy="46036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1pPr>
                      <a:lvl2pPr marL="742950" indent="-28575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2pPr>
                      <a:lvl3pPr marL="11430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3pPr>
                      <a:lvl4pPr marL="16002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4pPr>
                      <a:lvl5pPr marL="2057400" indent="-228600"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2400" b="1" i="1">
                          <a:solidFill>
                            <a:schemeClr val="tx2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r>
                        <a:rPr lang="el-GR" altLang="el-GR" dirty="0">
                          <a:solidFill>
                            <a:schemeClr val="bg1"/>
                          </a:solidFill>
                        </a:rPr>
                        <a:t>ω</a:t>
                      </a:r>
                      <a:endParaRPr lang="el-GR" altLang="el-GR" i="0" dirty="0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60" name="Τόξο 59"/>
                    <p:cNvSpPr/>
                    <p:nvPr/>
                  </p:nvSpPr>
                  <p:spPr bwMode="auto">
                    <a:xfrm>
                      <a:off x="990600" y="2222500"/>
                      <a:ext cx="3240088" cy="3240088"/>
                    </a:xfrm>
                    <a:prstGeom prst="arc">
                      <a:avLst>
                        <a:gd name="adj1" fmla="val 17687456"/>
                        <a:gd name="adj2" fmla="val 18889741"/>
                      </a:avLst>
                    </a:prstGeom>
                    <a:noFill/>
                    <a:ln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triangle" w="lg" len="lg"/>
                      <a:tailEnd type="none" w="med" len="med"/>
                    </a:ln>
                    <a:effectLst/>
                  </p:spPr>
                  <p:txBody>
                    <a:bodyPr lIns="0" rIns="0">
                      <a:spAutoFit/>
                    </a:bodyPr>
                    <a:lstStyle/>
                    <a:p>
                      <a:pPr marL="285750" indent="-285750">
                        <a:defRPr/>
                      </a:pPr>
                      <a:endParaRPr lang="el-GR"/>
                    </a:p>
                  </p:txBody>
                </p:sp>
                <p:sp>
                  <p:nvSpPr>
                    <p:cNvPr id="61" name="Ορθογώνιο 60"/>
                    <p:cNvSpPr/>
                    <p:nvPr/>
                  </p:nvSpPr>
                  <p:spPr>
                    <a:xfrm>
                      <a:off x="3258451" y="5949280"/>
                      <a:ext cx="312906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altLang="el-GR" sz="2000" b="1" i="1" dirty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l-GR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</p:grpSp>
          <p:sp>
            <p:nvSpPr>
              <p:cNvPr id="56" name="Έλλειψη 19"/>
              <p:cNvSpPr>
                <a:spLocks noChangeArrowheads="1"/>
              </p:cNvSpPr>
              <p:nvPr/>
            </p:nvSpPr>
            <p:spPr bwMode="auto">
              <a:xfrm>
                <a:off x="3360929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grpSp>
          <p:nvGrpSpPr>
            <p:cNvPr id="59" name="Ομάδα 58"/>
            <p:cNvGrpSpPr/>
            <p:nvPr/>
          </p:nvGrpSpPr>
          <p:grpSpPr>
            <a:xfrm>
              <a:off x="2876466" y="5517232"/>
              <a:ext cx="540000" cy="369332"/>
              <a:chOff x="3356992" y="5517232"/>
              <a:chExt cx="540000" cy="369332"/>
            </a:xfrm>
          </p:grpSpPr>
          <p:cxnSp>
            <p:nvCxnSpPr>
              <p:cNvPr id="66" name="Ευθύγραμμο βέλος σύνδεσης 65"/>
              <p:cNvCxnSpPr/>
              <p:nvPr/>
            </p:nvCxnSpPr>
            <p:spPr>
              <a:xfrm flipH="1">
                <a:off x="3356992" y="5877272"/>
                <a:ext cx="540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Ορθογώνιο 66"/>
              <p:cNvSpPr/>
              <p:nvPr/>
            </p:nvSpPr>
            <p:spPr>
              <a:xfrm>
                <a:off x="3470827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952870" y="6279703"/>
              <a:ext cx="34740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9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2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Ομάδα 54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5" name="Ομάδα 44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TextBox 32"/>
              <p:cNvSpPr txBox="1">
                <a:spLocks noChangeArrowheads="1"/>
              </p:cNvSpPr>
              <p:nvPr/>
            </p:nvSpPr>
            <p:spPr bwMode="auto">
              <a:xfrm>
                <a:off x="4744747" y="2708920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4" name="TextBox 3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42" name="Ομάδα 41"/>
              <p:cNvGrpSpPr/>
              <p:nvPr/>
            </p:nvGrpSpPr>
            <p:grpSpPr>
              <a:xfrm>
                <a:off x="-36512" y="2014538"/>
                <a:ext cx="4643437" cy="4337050"/>
                <a:chOff x="-36512" y="2014538"/>
                <a:chExt cx="4643437" cy="4337050"/>
              </a:xfrm>
            </p:grpSpPr>
            <p:grpSp>
              <p:nvGrpSpPr>
                <p:cNvPr id="25" name="Ομάδα 24"/>
                <p:cNvGrpSpPr/>
                <p:nvPr/>
              </p:nvGrpSpPr>
              <p:grpSpPr>
                <a:xfrm>
                  <a:off x="-36512" y="2138363"/>
                  <a:ext cx="4643437" cy="4213225"/>
                  <a:chOff x="-36512" y="2138363"/>
                  <a:chExt cx="4643437" cy="4213225"/>
                </a:xfrm>
              </p:grpSpPr>
              <p:cxnSp>
                <p:nvCxnSpPr>
                  <p:cNvPr id="26" name="Ευθεία γραμμή σύνδεσης 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7700" y="3852863"/>
                    <a:ext cx="3959225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7" name="Ευθεία γραμμή σύνδεσης 5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924200" y="3830363"/>
                    <a:ext cx="338400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8" name="Ευθεία γραμμή σύνδεσης 3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74700" y="5969000"/>
                    <a:ext cx="3600450" cy="0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29" name="Text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7900" y="5951538"/>
                    <a:ext cx="779463" cy="40005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n-US" altLang="el-GR" sz="2000" dirty="0">
                        <a:solidFill>
                          <a:srgbClr val="FFFF00"/>
                        </a:solidFill>
                      </a:rPr>
                      <a:t>x = </a:t>
                    </a:r>
                    <a:r>
                      <a:rPr lang="en-US" altLang="el-GR" sz="2000" i="0" dirty="0">
                        <a:solidFill>
                          <a:srgbClr val="FFFF00"/>
                        </a:solidFill>
                      </a:rPr>
                      <a:t>0</a:t>
                    </a:r>
                    <a:r>
                      <a:rPr lang="el-GR" altLang="el-GR" sz="2000" dirty="0">
                        <a:solidFill>
                          <a:srgbClr val="FFFF00"/>
                        </a:solidFill>
                      </a:rPr>
                      <a:t> </a:t>
                    </a:r>
                    <a:endParaRPr lang="el-GR" altLang="el-GR" sz="2000" i="0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36512" y="5738167"/>
                    <a:ext cx="83388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sz="1800" i="0" dirty="0">
                        <a:solidFill>
                          <a:srgbClr val="FFFF00"/>
                        </a:solidFill>
                      </a:rPr>
                      <a:t>Οθόνη</a:t>
                    </a:r>
                  </a:p>
                </p:txBody>
              </p:sp>
              <p:cxnSp>
                <p:nvCxnSpPr>
                  <p:cNvPr id="31" name="Ευθεία γραμμή σύνδεσης 77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2615084" y="4437112"/>
                    <a:ext cx="0" cy="1656000"/>
                  </a:xfrm>
                  <a:prstGeom prst="line">
                    <a:avLst/>
                  </a:prstGeom>
                  <a:noFill/>
                  <a:ln w="19050" algn="ctr">
                    <a:solidFill>
                      <a:srgbClr val="FFFF00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37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2806537" y="3204997"/>
                  <a:ext cx="364149" cy="46171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8" name="Τόξο 37"/>
                <p:cNvSpPr/>
                <p:nvPr/>
              </p:nvSpPr>
              <p:spPr bwMode="auto">
                <a:xfrm>
                  <a:off x="1689100" y="2933700"/>
                  <a:ext cx="1836738" cy="1836738"/>
                </a:xfrm>
                <a:prstGeom prst="arc">
                  <a:avLst>
                    <a:gd name="adj1" fmla="val 16204562"/>
                    <a:gd name="adj2" fmla="val 11509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39" name="Τόξο 38"/>
                <p:cNvSpPr/>
                <p:nvPr/>
              </p:nvSpPr>
              <p:spPr bwMode="auto">
                <a:xfrm>
                  <a:off x="990600" y="2222500"/>
                  <a:ext cx="3240088" cy="3240088"/>
                </a:xfrm>
                <a:prstGeom prst="arc">
                  <a:avLst>
                    <a:gd name="adj1" fmla="val 15566732"/>
                    <a:gd name="adj2" fmla="val 17036681"/>
                  </a:avLst>
                </a:prstGeom>
                <a:noFill/>
                <a:ln w="28575" cap="flat" cmpd="sng" algn="ctr">
                  <a:solidFill>
                    <a:schemeClr val="bg1"/>
                  </a:solidFill>
                  <a:prstDash val="solid"/>
                  <a:round/>
                  <a:headEnd type="triangle" w="lg" len="lg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  <p:sp>
              <p:nvSpPr>
                <p:cNvPr id="40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2932113" y="2014538"/>
                  <a:ext cx="407987" cy="4603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ω</a:t>
                  </a:r>
                  <a:endParaRPr lang="el-GR" altLang="el-GR" i="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" name="Τόξο 40"/>
                <p:cNvSpPr/>
                <p:nvPr/>
              </p:nvSpPr>
              <p:spPr bwMode="auto">
                <a:xfrm>
                  <a:off x="1181100" y="2409825"/>
                  <a:ext cx="2879725" cy="2879725"/>
                </a:xfrm>
                <a:prstGeom prst="arc">
                  <a:avLst>
                    <a:gd name="adj1" fmla="val 16135866"/>
                    <a:gd name="adj2" fmla="val 19905362"/>
                  </a:avLst>
                </a:prstGeom>
                <a:noFill/>
                <a:ln w="28575" cap="flat" cmpd="sng" algn="ctr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lIns="0" rIns="0">
                  <a:spAutoFit/>
                </a:bodyPr>
                <a:lstStyle/>
                <a:p>
                  <a:pPr marL="285750" indent="-285750">
                    <a:defRPr/>
                  </a:pPr>
                  <a:endParaRPr lang="el-GR"/>
                </a:p>
              </p:txBody>
            </p:sp>
          </p:grpSp>
          <p:sp>
            <p:nvSpPr>
              <p:cNvPr id="43" name="Έλλειψη 19"/>
              <p:cNvSpPr>
                <a:spLocks noChangeArrowheads="1"/>
              </p:cNvSpPr>
              <p:nvPr/>
            </p:nvSpPr>
            <p:spPr bwMode="auto">
              <a:xfrm>
                <a:off x="2544763" y="2332038"/>
                <a:ext cx="142875" cy="14446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4" name="Έλλειψη 19"/>
              <p:cNvSpPr>
                <a:spLocks noChangeArrowheads="1"/>
              </p:cNvSpPr>
              <p:nvPr/>
            </p:nvSpPr>
            <p:spPr bwMode="auto">
              <a:xfrm>
                <a:off x="2569808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grpSp>
          <p:nvGrpSpPr>
            <p:cNvPr id="49" name="Ομάδα 48"/>
            <p:cNvGrpSpPr/>
            <p:nvPr/>
          </p:nvGrpSpPr>
          <p:grpSpPr>
            <a:xfrm>
              <a:off x="1943784" y="5517232"/>
              <a:ext cx="684000" cy="369332"/>
              <a:chOff x="1943784" y="5517232"/>
              <a:chExt cx="684000" cy="369332"/>
            </a:xfrm>
          </p:grpSpPr>
          <p:cxnSp>
            <p:nvCxnSpPr>
              <p:cNvPr id="47" name="Ευθύγραμμο βέλος σύνδεσης 46"/>
              <p:cNvCxnSpPr/>
              <p:nvPr/>
            </p:nvCxnSpPr>
            <p:spPr>
              <a:xfrm flipH="1">
                <a:off x="1943784" y="5877272"/>
                <a:ext cx="684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Ορθογώνιο 47"/>
              <p:cNvSpPr/>
              <p:nvPr/>
            </p:nvSpPr>
            <p:spPr>
              <a:xfrm>
                <a:off x="2051720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TextBox 52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1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Ομάδα 36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57" name="Ομάδα 56"/>
              <p:cNvGrpSpPr/>
              <p:nvPr/>
            </p:nvGrpSpPr>
            <p:grpSpPr>
              <a:xfrm>
                <a:off x="-36512" y="692696"/>
                <a:ext cx="8928992" cy="5658892"/>
                <a:chOff x="-36512" y="692696"/>
                <a:chExt cx="8928992" cy="5658892"/>
              </a:xfrm>
            </p:grpSpPr>
            <p:cxnSp>
              <p:nvCxnSpPr>
                <p:cNvPr id="55" name="Ευθεία γραμμή σύνδεσης 43"/>
                <p:cNvCxnSpPr>
                  <a:cxnSpLocks noChangeShapeType="1"/>
                </p:cNvCxnSpPr>
                <p:nvPr/>
              </p:nvCxnSpPr>
              <p:spPr bwMode="auto">
                <a:xfrm flipH="1">
                  <a:off x="1564078" y="2853255"/>
                  <a:ext cx="0" cy="3168000"/>
                </a:xfrm>
                <a:prstGeom prst="line">
                  <a:avLst/>
                </a:prstGeom>
                <a:noFill/>
                <a:ln w="19050" algn="ctr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54" name="Ομάδα 53"/>
                <p:cNvGrpSpPr/>
                <p:nvPr/>
              </p:nvGrpSpPr>
              <p:grpSpPr>
                <a:xfrm>
                  <a:off x="-36512" y="692696"/>
                  <a:ext cx="8928992" cy="5658892"/>
                  <a:chOff x="-36512" y="692696"/>
                  <a:chExt cx="8928992" cy="5658892"/>
                </a:xfrm>
              </p:grpSpPr>
              <p:grpSp>
                <p:nvGrpSpPr>
                  <p:cNvPr id="46" name="Ομάδα 45"/>
                  <p:cNvGrpSpPr/>
                  <p:nvPr/>
                </p:nvGrpSpPr>
                <p:grpSpPr>
                  <a:xfrm>
                    <a:off x="-36512" y="692696"/>
                    <a:ext cx="8928992" cy="5658892"/>
                    <a:chOff x="-36512" y="692696"/>
                    <a:chExt cx="8928992" cy="5658892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4" name="TextBox 33"/>
                        <p:cNvSpPr txBox="1"/>
                        <p:nvPr/>
                      </p:nvSpPr>
                      <p:spPr>
                        <a:xfrm>
                          <a:off x="5596966" y="3630308"/>
                          <a:ext cx="1706941" cy="400110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2000" b="1" dirty="0">
                            <a:solidFill>
                              <a:srgbClr val="FFFF00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4" name="TextBox 3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596966" y="3630308"/>
                          <a:ext cx="1706941" cy="400110"/>
                        </a:xfrm>
                        <a:prstGeom prst="rect">
                          <a:avLst/>
                        </a:prstGeom>
                        <a:blipFill rotWithShape="1">
                          <a:blip r:embed="rId2"/>
                          <a:stretch>
                            <a:fillRect b="-9231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45" name="Ομάδα 44"/>
                    <p:cNvGrpSpPr/>
                    <p:nvPr/>
                  </p:nvGrpSpPr>
                  <p:grpSpPr>
                    <a:xfrm>
                      <a:off x="-36512" y="692696"/>
                      <a:ext cx="8928992" cy="5658892"/>
                      <a:chOff x="-36512" y="692696"/>
                      <a:chExt cx="8928992" cy="5658892"/>
                    </a:xfrm>
                  </p:grpSpPr>
                  <p:sp>
                    <p:nvSpPr>
                      <p:cNvPr id="33" name="TextBox 3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4744747" y="2708920"/>
                        <a:ext cx="4003717" cy="7694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square">
                        <a:spAutoFit/>
                      </a:bodyPr>
                      <a:lstStyle>
                        <a:lvl1pPr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1pPr>
                        <a:lvl2pPr marL="742950" indent="-28575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2pPr>
                        <a:lvl3pPr marL="11430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3pPr>
                        <a:lvl4pPr marL="16002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4pPr>
                        <a:lvl5pPr marL="2057400" indent="-228600"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50000"/>
                          </a:spcBef>
                          <a:spcAft>
                            <a:spcPct val="0"/>
                          </a:spcAft>
                          <a:defRPr sz="2400" b="1" i="1">
                            <a:solidFill>
                              <a:schemeClr val="tx2"/>
                            </a:solidFill>
                            <a:latin typeface="Times New Roman" pitchFamily="18" charset="0"/>
                          </a:defRPr>
                        </a:lvl9pPr>
                      </a:lstStyle>
                      <a:p>
                        <a:r>
                          <a:rPr lang="el-GR" altLang="el-GR" sz="2000" i="0" dirty="0">
                            <a:solidFill>
                              <a:schemeClr val="bg1"/>
                            </a:solidFill>
                          </a:rPr>
                          <a:t>Σε επόμενες χρονικές στιγμές  </a:t>
                        </a:r>
                        <a:r>
                          <a:rPr lang="en-US" altLang="el-GR" i="0" dirty="0">
                            <a:solidFill>
                              <a:srgbClr val="FFFF00"/>
                            </a:solidFill>
                          </a:rPr>
                          <a:t>t</a:t>
                        </a:r>
                        <a:r>
                          <a:rPr lang="el-GR" altLang="el-GR" sz="2000" i="0" dirty="0">
                            <a:solidFill>
                              <a:schemeClr val="bg1"/>
                            </a:solidFill>
                          </a:rPr>
                          <a:t>  η γωνιακή θέση του σώματος είναι:</a:t>
                        </a:r>
                        <a:endParaRPr lang="el-GR" altLang="el-GR" sz="2000" i="0" dirty="0">
                          <a:solidFill>
                            <a:srgbClr val="FFFF00"/>
                          </a:solidFill>
                        </a:endParaRPr>
                      </a:p>
                    </p:txBody>
                  </p:sp>
                  <p:grpSp>
                    <p:nvGrpSpPr>
                      <p:cNvPr id="44" name="Ομάδα 43"/>
                      <p:cNvGrpSpPr/>
                      <p:nvPr/>
                    </p:nvGrpSpPr>
                    <p:grpSpPr>
                      <a:xfrm>
                        <a:off x="-36512" y="692696"/>
                        <a:ext cx="8928992" cy="5658892"/>
                        <a:chOff x="-36512" y="692696"/>
                        <a:chExt cx="8928992" cy="5658892"/>
                      </a:xfrm>
                    </p:grpSpPr>
                    <p:grpSp>
                      <p:nvGrpSpPr>
                        <p:cNvPr id="2" name="Ομάδα 1"/>
                        <p:cNvGrpSpPr/>
                        <p:nvPr/>
                      </p:nvGrpSpPr>
                      <p:grpSpPr>
                        <a:xfrm>
                          <a:off x="235129" y="692696"/>
                          <a:ext cx="3803471" cy="1201738"/>
                          <a:chOff x="235129" y="692696"/>
                          <a:chExt cx="3803471" cy="1201738"/>
                        </a:xfrm>
                      </p:grpSpPr>
                      <p:cxnSp>
                        <p:nvCxnSpPr>
                          <p:cNvPr id="3" name="Ευθύγραμμο βέλος σύνδεσης 54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1430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4" name="Ευθύγραμμο βέλος σύνδεσης 5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295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5" name="Ευθύγραμμο βέλος σύνδεσης 5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447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6" name="Ευθύγραμμο βέλος σύνδεσης 5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600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7" name="Ευθύγραμμο βέλος σύνδεσης 58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752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8" name="Ευθύγραμμο βέλος σύνδεσης 59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19050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9" name="Ευθύγραμμο βέλος σύνδεσης 60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057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0" name="Ευθύγραμμο βέλος σύνδεσης 61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209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1" name="Ευθύγραμμο βέλος σύνδεσης 62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362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2" name="Ευθύγραμμο βέλος σύνδεσης 63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514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3" name="Ευθύγραμμο βέλος σύνδεσης 64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667000" y="6926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4" name="Ευθύγραμμο βέλος σύνδεσης 6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819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5" name="Ευθύγραμμο βέλος σύνδεσης 6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2971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6" name="Ευθύγραμμο βέλος σύνδεσης 6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124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7" name="Ευθύγραμμο βέλος σύνδεσης 68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276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8" name="Ευθύγραμμο βέλος σύνδεσης 69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4290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19" name="Ευθύγραμμο βέλος σύνδεσης 70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5814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0" name="Ευθύγραμμο βέλος σύνδεσης 71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7338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1" name="Ευθύγραμμο βέλος σύνδεσης 72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38862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2" name="Ευθύγραμμο βέλος σύνδεσης 73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4038600" y="705396"/>
                            <a:ext cx="0" cy="1189038"/>
                          </a:xfrm>
                          <a:prstGeom prst="straightConnector1">
                            <a:avLst/>
                          </a:prstGeom>
                          <a:noFill/>
                          <a:ln w="28575" algn="ctr">
                            <a:solidFill>
                              <a:schemeClr val="bg1"/>
                            </a:solidFill>
                            <a:round/>
                            <a:headEnd/>
                            <a:tailEnd type="arrow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sp>
                        <p:nvSpPr>
                          <p:cNvPr id="23" name="TextBox 2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35129" y="980728"/>
                            <a:ext cx="788999" cy="46166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>
                            <a:lvl1pPr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r>
                              <a:rPr lang="el-GR" altLang="el-GR" dirty="0">
                                <a:solidFill>
                                  <a:schemeClr val="bg1"/>
                                </a:solidFill>
                              </a:rPr>
                              <a:t>Φως</a:t>
                            </a:r>
                            <a:endParaRPr lang="el-GR" altLang="el-GR" sz="2000" i="0" dirty="0">
                              <a:solidFill>
                                <a:schemeClr val="bg1"/>
                              </a:solidFill>
                            </a:endParaRPr>
                          </a:p>
                        </p:txBody>
                      </p:sp>
                    </p:grpSp>
                    <p:sp>
                      <p:nvSpPr>
                        <p:cNvPr id="24" name="TextBox 2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716016" y="749895"/>
                          <a:ext cx="4176464" cy="9233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  <p:txBody>
                        <a:bodyPr wrap="square">
                          <a:spAutoFit/>
                        </a:bodyPr>
                        <a:lstStyle>
                          <a:lvl1pPr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1pPr>
                          <a:lvl2pPr marL="742950" indent="-28575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2pPr>
                          <a:lvl3pPr marL="1143000" indent="-22860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3pPr>
                          <a:lvl4pPr marL="1600200" indent="-22860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4pPr>
                          <a:lvl5pPr marL="2057400" indent="-228600"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5pPr>
                          <a:lvl6pPr marL="25146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6pPr>
                          <a:lvl7pPr marL="29718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7pPr>
                          <a:lvl8pPr marL="34290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8pPr>
                          <a:lvl9pPr marL="3886200" indent="-228600" eaLnBrk="0" fontAlgn="base" hangingPunct="0">
                            <a:spcBef>
                              <a:spcPct val="50000"/>
                            </a:spcBef>
                            <a:spcAft>
                              <a:spcPct val="0"/>
                            </a:spcAft>
                            <a:defRPr sz="2400" b="1" i="1">
                              <a:solidFill>
                                <a:schemeClr val="tx2"/>
                              </a:solidFill>
                              <a:latin typeface="Times New Roman" pitchFamily="18" charset="0"/>
                            </a:defRPr>
                          </a:lvl9pPr>
                        </a:lstStyle>
                        <a:p>
                          <a:r>
                            <a:rPr lang="el-GR" altLang="el-GR" sz="1800" i="0" dirty="0">
                              <a:solidFill>
                                <a:schemeClr val="bg1"/>
                              </a:solidFill>
                            </a:rPr>
                            <a:t>Φως φωτίζει ένα σώμα που κινείται σε κατακόρυφη κυκλική τροχιά ακτίνας  </a:t>
                          </a:r>
                          <a:r>
                            <a:rPr lang="el-GR" altLang="el-GR" sz="1800" dirty="0">
                              <a:solidFill>
                                <a:srgbClr val="FFFF00"/>
                              </a:solidFill>
                            </a:rPr>
                            <a:t>Α</a:t>
                          </a:r>
                          <a:r>
                            <a:rPr lang="el-GR" altLang="el-GR" sz="1800" i="0" dirty="0">
                              <a:solidFill>
                                <a:schemeClr val="bg1"/>
                              </a:solidFill>
                            </a:rPr>
                            <a:t> με γωνιακή ταχύτητα  </a:t>
                          </a:r>
                          <a:r>
                            <a:rPr lang="el-GR" altLang="el-GR" sz="1800" i="0" dirty="0">
                              <a:solidFill>
                                <a:srgbClr val="FFFF00"/>
                              </a:solidFill>
                            </a:rPr>
                            <a:t>ω</a:t>
                          </a:r>
                          <a:endParaRPr lang="el-GR" altLang="el-GR" sz="1800" i="0" dirty="0">
                            <a:solidFill>
                              <a:schemeClr val="bg1"/>
                            </a:solidFill>
                          </a:endParaRPr>
                        </a:p>
                      </p:txBody>
                    </p:sp>
                    <p:grpSp>
                      <p:nvGrpSpPr>
                        <p:cNvPr id="25" name="Ομάδα 24"/>
                        <p:cNvGrpSpPr/>
                        <p:nvPr/>
                      </p:nvGrpSpPr>
                      <p:grpSpPr>
                        <a:xfrm>
                          <a:off x="-36512" y="2138363"/>
                          <a:ext cx="4643437" cy="4213225"/>
                          <a:chOff x="-36512" y="2138363"/>
                          <a:chExt cx="4643437" cy="4213225"/>
                        </a:xfrm>
                      </p:grpSpPr>
                      <p:cxnSp>
                        <p:nvCxnSpPr>
                          <p:cNvPr id="26" name="Ευθεία γραμμή σύνδεσης 4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647700" y="3852863"/>
                            <a:ext cx="3959225" cy="0"/>
                          </a:xfrm>
                          <a:prstGeom prst="line">
                            <a:avLst/>
                          </a:prstGeom>
                          <a:noFill/>
                          <a:ln w="28575" algn="ctr">
                            <a:solidFill>
                              <a:srgbClr val="FFFF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7" name="Ευθεία γραμμή σύνδεσης 5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rot="5400000">
                            <a:off x="924200" y="3830363"/>
                            <a:ext cx="3384000" cy="0"/>
                          </a:xfrm>
                          <a:prstGeom prst="line">
                            <a:avLst/>
                          </a:prstGeom>
                          <a:noFill/>
                          <a:ln w="28575" algn="ctr">
                            <a:solidFill>
                              <a:srgbClr val="FFFF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cxnSp>
                        <p:nvCxnSpPr>
                          <p:cNvPr id="28" name="Ευθεία γραμμή σύνδεσης 36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>
                            <a:off x="774700" y="5969000"/>
                            <a:ext cx="3600450" cy="0"/>
                          </a:xfrm>
                          <a:prstGeom prst="line">
                            <a:avLst/>
                          </a:prstGeom>
                          <a:noFill/>
                          <a:ln w="28575" algn="ctr">
                            <a:solidFill>
                              <a:srgbClr val="FFFF00"/>
                            </a:solidFill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  <p:sp>
                        <p:nvSpPr>
                          <p:cNvPr id="29" name="TextBox 2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2247900" y="5951538"/>
                            <a:ext cx="779463" cy="4000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>
                            <a:lvl1pPr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r>
                              <a:rPr lang="en-US" altLang="el-GR" sz="2000" dirty="0">
                                <a:solidFill>
                                  <a:srgbClr val="FFFF00"/>
                                </a:solidFill>
                              </a:rPr>
                              <a:t>x = </a:t>
                            </a:r>
                            <a:r>
                              <a:rPr lang="en-US" altLang="el-GR" sz="2000" i="0" dirty="0">
                                <a:solidFill>
                                  <a:srgbClr val="FFFF00"/>
                                </a:solidFill>
                              </a:rPr>
                              <a:t>0</a:t>
                            </a:r>
                            <a:r>
                              <a:rPr lang="el-GR" altLang="el-GR" sz="2000" dirty="0">
                                <a:solidFill>
                                  <a:srgbClr val="FFFF00"/>
                                </a:solidFill>
                              </a:rPr>
                              <a:t> </a:t>
                            </a:r>
                            <a:endParaRPr lang="el-GR" altLang="el-GR" sz="2000" i="0" dirty="0">
                              <a:solidFill>
                                <a:srgbClr val="FFFF00"/>
                              </a:solidFill>
                            </a:endParaRPr>
                          </a:p>
                        </p:txBody>
                      </p:sp>
                      <p:sp>
                        <p:nvSpPr>
                          <p:cNvPr id="30" name="TextBox 2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-36512" y="5738167"/>
                            <a:ext cx="833883" cy="3693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>
                            <a:spAutoFit/>
                          </a:bodyPr>
                          <a:lstStyle>
                            <a:lvl1pPr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1pPr>
                            <a:lvl2pPr marL="742950" indent="-28575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2pPr>
                            <a:lvl3pPr marL="11430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3pPr>
                            <a:lvl4pPr marL="16002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4pPr>
                            <a:lvl5pPr marL="2057400" indent="-228600"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50000"/>
                              </a:spcBef>
                              <a:spcAft>
                                <a:spcPct val="0"/>
                              </a:spcAft>
                              <a:defRPr sz="2400" b="1" i="1">
                                <a:solidFill>
                                  <a:schemeClr val="tx2"/>
                                </a:solidFill>
                                <a:latin typeface="Times New Roman" pitchFamily="18" charset="0"/>
                              </a:defRPr>
                            </a:lvl9pPr>
                          </a:lstStyle>
                          <a:p>
                            <a:r>
                              <a:rPr lang="el-GR" altLang="el-GR" sz="1800" i="0" dirty="0">
                                <a:solidFill>
                                  <a:srgbClr val="FFFF00"/>
                                </a:solidFill>
                              </a:rPr>
                              <a:t>Οθόνη</a:t>
                            </a:r>
                          </a:p>
                        </p:txBody>
                      </p:sp>
                      <p:cxnSp>
                        <p:nvCxnSpPr>
                          <p:cNvPr id="31" name="Ευθεία γραμμή σύνδεσης 77"/>
                          <p:cNvCxnSpPr>
                            <a:cxnSpLocks noChangeShapeType="1"/>
                          </p:cNvCxnSpPr>
                          <p:nvPr/>
                        </p:nvCxnSpPr>
                        <p:spPr bwMode="auto">
                          <a:xfrm flipH="1">
                            <a:off x="2615084" y="4437112"/>
                            <a:ext cx="0" cy="1656000"/>
                          </a:xfrm>
                          <a:prstGeom prst="line">
                            <a:avLst/>
                          </a:prstGeom>
                          <a:noFill/>
                          <a:ln w="19050" algn="ctr">
                            <a:solidFill>
                              <a:srgbClr val="FFFF00"/>
                            </a:solidFill>
                            <a:prstDash val="dash"/>
                            <a:round/>
                            <a:headEnd/>
                            <a:tailEnd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noFill/>
                              </a14:hiddenFill>
                            </a:ext>
                          </a:extLst>
                        </p:spPr>
                      </p:cxnSp>
                    </p:grpSp>
                  </p:grpSp>
                </p:grpSp>
              </p:grpSp>
              <p:cxnSp>
                <p:nvCxnSpPr>
                  <p:cNvPr id="48" name="Ευθεία γραμμή σύνδεσης 7"/>
                  <p:cNvCxnSpPr>
                    <a:cxnSpLocks noChangeShapeType="1"/>
                  </p:cNvCxnSpPr>
                  <p:nvPr/>
                </p:nvCxnSpPr>
                <p:spPr bwMode="auto">
                  <a:xfrm flipH="1" flipV="1">
                    <a:off x="1625600" y="2887663"/>
                    <a:ext cx="990656" cy="965454"/>
                  </a:xfrm>
                  <a:prstGeom prst="line">
                    <a:avLst/>
                  </a:prstGeom>
                  <a:noFill/>
                  <a:ln w="28575" algn="ctr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sp>
                <p:nvSpPr>
                  <p:cNvPr id="49" name="Τόξο 48"/>
                  <p:cNvSpPr/>
                  <p:nvPr/>
                </p:nvSpPr>
                <p:spPr bwMode="auto">
                  <a:xfrm>
                    <a:off x="990600" y="2222500"/>
                    <a:ext cx="3240088" cy="3240088"/>
                  </a:xfrm>
                  <a:prstGeom prst="arc">
                    <a:avLst>
                      <a:gd name="adj1" fmla="val 12843055"/>
                      <a:gd name="adj2" fmla="val 14152964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50" name="Text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30313" y="2244725"/>
                    <a:ext cx="407987" cy="4619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ω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1" name="Text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09950" y="2989754"/>
                    <a:ext cx="364117" cy="46153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r>
                      <a:rPr lang="el-GR" altLang="el-GR" dirty="0">
                        <a:solidFill>
                          <a:schemeClr val="bg1"/>
                        </a:solidFill>
                      </a:rPr>
                      <a:t>φ</a:t>
                    </a:r>
                    <a:endParaRPr lang="el-GR" altLang="el-GR" i="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52" name="Τόξο 51"/>
                  <p:cNvSpPr/>
                  <p:nvPr/>
                </p:nvSpPr>
                <p:spPr bwMode="auto">
                  <a:xfrm>
                    <a:off x="1689100" y="2933700"/>
                    <a:ext cx="1836738" cy="1836738"/>
                  </a:xfrm>
                  <a:prstGeom prst="arc">
                    <a:avLst>
                      <a:gd name="adj1" fmla="val 13418338"/>
                      <a:gd name="adj2" fmla="val 11509"/>
                    </a:avLst>
                  </a:prstGeom>
                  <a:noFill/>
                  <a:ln w="28575" cap="flat" cmpd="sng" algn="ctr">
                    <a:solidFill>
                      <a:schemeClr val="bg1"/>
                    </a:solidFill>
                    <a:prstDash val="solid"/>
                    <a:round/>
                    <a:headEnd type="triangle" w="lg" len="lg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53" name="Τόξο 52"/>
                  <p:cNvSpPr/>
                  <p:nvPr/>
                </p:nvSpPr>
                <p:spPr bwMode="auto">
                  <a:xfrm>
                    <a:off x="1181100" y="2409825"/>
                    <a:ext cx="2879725" cy="2879725"/>
                  </a:xfrm>
                  <a:prstGeom prst="arc">
                    <a:avLst>
                      <a:gd name="adj1" fmla="val 13362112"/>
                      <a:gd name="adj2" fmla="val 19905362"/>
                    </a:avLst>
                  </a:prstGeom>
                  <a:noFill/>
                  <a:ln w="28575" cap="flat" cmpd="sng" algn="ctr">
                    <a:solidFill>
                      <a:srgbClr val="FFFF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lIns="0" rIns="0">
                    <a:spAutoFit/>
                  </a:bodyPr>
                  <a:lstStyle/>
                  <a:p>
                    <a:pPr marL="285750" indent="-285750">
                      <a:defRPr/>
                    </a:pPr>
                    <a:endParaRPr lang="el-GR"/>
                  </a:p>
                </p:txBody>
              </p:sp>
              <p:sp>
                <p:nvSpPr>
                  <p:cNvPr id="47" name="Έλλειψη 19"/>
                  <p:cNvSpPr>
                    <a:spLocks noChangeArrowheads="1"/>
                  </p:cNvSpPr>
                  <p:nvPr/>
                </p:nvSpPr>
                <p:spPr bwMode="auto">
                  <a:xfrm>
                    <a:off x="1503363" y="2763838"/>
                    <a:ext cx="142875" cy="144462"/>
                  </a:xfrm>
                  <a:prstGeom prst="ellipse">
                    <a:avLst/>
                  </a:prstGeom>
                  <a:solidFill>
                    <a:schemeClr val="accent2"/>
                  </a:solidFill>
                  <a:ln w="12700" algn="ctr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 lIns="0" rIns="0">
                    <a:spAutoFit/>
                  </a:bodyPr>
                  <a:lstStyle>
                    <a:lvl1pPr marL="2857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2400" b="1" i="1">
                        <a:solidFill>
                          <a:schemeClr val="tx2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endParaRPr lang="el-GR" altLang="el-GR"/>
                  </a:p>
                </p:txBody>
              </p:sp>
            </p:grpSp>
            <p:sp>
              <p:nvSpPr>
                <p:cNvPr id="56" name="Έλλειψη 19"/>
                <p:cNvSpPr>
                  <a:spLocks noChangeArrowheads="1"/>
                </p:cNvSpPr>
                <p:nvPr/>
              </p:nvSpPr>
              <p:spPr bwMode="auto">
                <a:xfrm>
                  <a:off x="1497690" y="5926084"/>
                  <a:ext cx="107950" cy="107948"/>
                </a:xfrm>
                <a:prstGeom prst="ellipse">
                  <a:avLst/>
                </a:prstGeom>
                <a:solidFill>
                  <a:schemeClr val="tx1"/>
                </a:soli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r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l-GR" altLang="el-GR"/>
                </a:p>
              </p:txBody>
            </p:sp>
          </p:grpSp>
          <p:sp>
            <p:nvSpPr>
              <p:cNvPr id="58" name="Ορθογώνιο 57"/>
              <p:cNvSpPr/>
              <p:nvPr/>
            </p:nvSpPr>
            <p:spPr>
              <a:xfrm>
                <a:off x="1403648" y="5949280"/>
                <a:ext cx="31290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000" b="1" i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60" name="Ομάδα 59"/>
            <p:cNvGrpSpPr/>
            <p:nvPr/>
          </p:nvGrpSpPr>
          <p:grpSpPr>
            <a:xfrm>
              <a:off x="1115616" y="5517232"/>
              <a:ext cx="468000" cy="369332"/>
              <a:chOff x="1943784" y="5517232"/>
              <a:chExt cx="468000" cy="369332"/>
            </a:xfrm>
          </p:grpSpPr>
          <p:cxnSp>
            <p:nvCxnSpPr>
              <p:cNvPr id="61" name="Ευθύγραμμο βέλος σύνδεσης 60"/>
              <p:cNvCxnSpPr/>
              <p:nvPr/>
            </p:nvCxnSpPr>
            <p:spPr>
              <a:xfrm flipH="1">
                <a:off x="1943784" y="5877272"/>
                <a:ext cx="468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Ορθογώνιο 61"/>
              <p:cNvSpPr/>
              <p:nvPr/>
            </p:nvSpPr>
            <p:spPr>
              <a:xfrm>
                <a:off x="2051720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46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Ομάδα 53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Οθόνη</a:t>
                  </a: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15084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33" name="TextBox 26"/>
              <p:cNvSpPr txBox="1">
                <a:spLocks noChangeArrowheads="1"/>
              </p:cNvSpPr>
              <p:nvPr/>
            </p:nvSpPr>
            <p:spPr bwMode="auto">
              <a:xfrm>
                <a:off x="5588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4" name="Ευθεία γραμμή σύνδεσης 40"/>
              <p:cNvCxnSpPr>
                <a:cxnSpLocks noChangeShapeType="1"/>
              </p:cNvCxnSpPr>
              <p:nvPr/>
            </p:nvCxnSpPr>
            <p:spPr bwMode="auto">
              <a:xfrm flipH="1">
                <a:off x="1168400" y="3911600"/>
                <a:ext cx="0" cy="2087563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TextBox 18"/>
              <p:cNvSpPr txBox="1">
                <a:spLocks noChangeArrowheads="1"/>
              </p:cNvSpPr>
              <p:nvPr/>
            </p:nvSpPr>
            <p:spPr bwMode="auto">
              <a:xfrm>
                <a:off x="646113" y="3832225"/>
                <a:ext cx="407987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>
                    <a:solidFill>
                      <a:schemeClr val="bg1"/>
                    </a:solidFill>
                  </a:rPr>
                  <a:t>ω</a:t>
                </a:r>
                <a:endParaRPr lang="el-GR" altLang="el-GR" i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Τόξο 35"/>
              <p:cNvSpPr/>
              <p:nvPr/>
            </p:nvSpPr>
            <p:spPr bwMode="auto">
              <a:xfrm>
                <a:off x="990600" y="2222500"/>
                <a:ext cx="3240088" cy="3240088"/>
              </a:xfrm>
              <a:prstGeom prst="arc">
                <a:avLst>
                  <a:gd name="adj1" fmla="val 9858368"/>
                  <a:gd name="adj2" fmla="val 10776913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37" name="TextBox 12"/>
              <p:cNvSpPr txBox="1">
                <a:spLocks noChangeArrowheads="1"/>
              </p:cNvSpPr>
              <p:nvPr/>
            </p:nvSpPr>
            <p:spPr bwMode="auto">
              <a:xfrm>
                <a:off x="2209676" y="2989263"/>
                <a:ext cx="36415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Τόξο 37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10600945"/>
                  <a:gd name="adj2" fmla="val 1150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39" name="Τόξο 38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10791493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0" name="Έλλειψη 19"/>
              <p:cNvSpPr>
                <a:spLocks noChangeArrowheads="1"/>
              </p:cNvSpPr>
              <p:nvPr/>
            </p:nvSpPr>
            <p:spPr bwMode="auto">
              <a:xfrm>
                <a:off x="1115616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sp>
            <p:nvSpPr>
              <p:cNvPr id="41" name="Έλλειψη 19"/>
              <p:cNvSpPr>
                <a:spLocks noChangeArrowheads="1"/>
              </p:cNvSpPr>
              <p:nvPr/>
            </p:nvSpPr>
            <p:spPr bwMode="auto">
              <a:xfrm>
                <a:off x="1109663" y="3767138"/>
                <a:ext cx="142875" cy="144462"/>
              </a:xfrm>
              <a:prstGeom prst="ellipse">
                <a:avLst/>
              </a:prstGeom>
              <a:solidFill>
                <a:schemeClr val="accent2"/>
              </a:solidFill>
              <a:ln w="12700" algn="ctr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3" name="TextBox 42"/>
              <p:cNvSpPr txBox="1">
                <a:spLocks noChangeArrowheads="1"/>
              </p:cNvSpPr>
              <p:nvPr/>
            </p:nvSpPr>
            <p:spPr bwMode="auto">
              <a:xfrm>
                <a:off x="4744747" y="2708920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9" name="Ορθογώνιο 48"/>
            <p:cNvSpPr/>
            <p:nvPr/>
          </p:nvSpPr>
          <p:spPr>
            <a:xfrm>
              <a:off x="827584" y="5517232"/>
              <a:ext cx="6671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alt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 = 0</a:t>
              </a:r>
              <a:endPara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Ομάδα 56"/>
          <p:cNvGrpSpPr/>
          <p:nvPr/>
        </p:nvGrpSpPr>
        <p:grpSpPr>
          <a:xfrm>
            <a:off x="-36512" y="692696"/>
            <a:ext cx="9145016" cy="5956339"/>
            <a:chOff x="-36512" y="692696"/>
            <a:chExt cx="9145016" cy="5956339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-36512" y="692696"/>
              <a:ext cx="8928992" cy="5658892"/>
              <a:chOff x="-36512" y="692696"/>
              <a:chExt cx="8928992" cy="5658892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235129" y="692696"/>
                <a:ext cx="3803471" cy="1201738"/>
                <a:chOff x="235129" y="692696"/>
                <a:chExt cx="3803471" cy="1201738"/>
              </a:xfrm>
            </p:grpSpPr>
            <p:cxnSp>
              <p:nvCxnSpPr>
                <p:cNvPr id="3" name="Ευθύγραμμο βέλος σύνδεσης 54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" name="Ευθύγραμμο βέλος σύνδεσης 55"/>
                <p:cNvCxnSpPr>
                  <a:cxnSpLocks noChangeShapeType="1"/>
                </p:cNvCxnSpPr>
                <p:nvPr/>
              </p:nvCxnSpPr>
              <p:spPr bwMode="auto">
                <a:xfrm>
                  <a:off x="1295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5" name="Ευθύγραμμο βέλος σύνδεσης 56"/>
                <p:cNvCxnSpPr>
                  <a:cxnSpLocks noChangeShapeType="1"/>
                </p:cNvCxnSpPr>
                <p:nvPr/>
              </p:nvCxnSpPr>
              <p:spPr bwMode="auto">
                <a:xfrm>
                  <a:off x="1447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6" name="Ευθύγραμμο βέλος σύνδεσης 57"/>
                <p:cNvCxnSpPr>
                  <a:cxnSpLocks noChangeShapeType="1"/>
                </p:cNvCxnSpPr>
                <p:nvPr/>
              </p:nvCxnSpPr>
              <p:spPr bwMode="auto">
                <a:xfrm>
                  <a:off x="1600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7" name="Ευθύγραμμο βέλος σύνδεσης 58"/>
                <p:cNvCxnSpPr>
                  <a:cxnSpLocks noChangeShapeType="1"/>
                </p:cNvCxnSpPr>
                <p:nvPr/>
              </p:nvCxnSpPr>
              <p:spPr bwMode="auto">
                <a:xfrm>
                  <a:off x="1752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Ευθύγραμμο βέλος σύνδεσης 59"/>
                <p:cNvCxnSpPr>
                  <a:cxnSpLocks noChangeShapeType="1"/>
                </p:cNvCxnSpPr>
                <p:nvPr/>
              </p:nvCxnSpPr>
              <p:spPr bwMode="auto">
                <a:xfrm>
                  <a:off x="1905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9" name="Ευθύγραμμο βέλος σύνδεσης 60"/>
                <p:cNvCxnSpPr>
                  <a:cxnSpLocks noChangeShapeType="1"/>
                </p:cNvCxnSpPr>
                <p:nvPr/>
              </p:nvCxnSpPr>
              <p:spPr bwMode="auto">
                <a:xfrm>
                  <a:off x="2057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0" name="Ευθύγραμμο βέλος σύνδεσης 61"/>
                <p:cNvCxnSpPr>
                  <a:cxnSpLocks noChangeShapeType="1"/>
                </p:cNvCxnSpPr>
                <p:nvPr/>
              </p:nvCxnSpPr>
              <p:spPr bwMode="auto">
                <a:xfrm>
                  <a:off x="2209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1" name="Ευθύγραμμο βέλος σύνδεσης 62"/>
                <p:cNvCxnSpPr>
                  <a:cxnSpLocks noChangeShapeType="1"/>
                </p:cNvCxnSpPr>
                <p:nvPr/>
              </p:nvCxnSpPr>
              <p:spPr bwMode="auto">
                <a:xfrm>
                  <a:off x="2362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Ευθύγραμμο βέλος σύνδεσης 63"/>
                <p:cNvCxnSpPr>
                  <a:cxnSpLocks noChangeShapeType="1"/>
                </p:cNvCxnSpPr>
                <p:nvPr/>
              </p:nvCxnSpPr>
              <p:spPr bwMode="auto">
                <a:xfrm>
                  <a:off x="2514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Ευθύγραμμο βέλος σύνδεσης 64"/>
                <p:cNvCxnSpPr>
                  <a:cxnSpLocks noChangeShapeType="1"/>
                </p:cNvCxnSpPr>
                <p:nvPr/>
              </p:nvCxnSpPr>
              <p:spPr bwMode="auto">
                <a:xfrm>
                  <a:off x="2667000" y="6926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Ευθύγραμμο βέλος σύνδεσης 65"/>
                <p:cNvCxnSpPr>
                  <a:cxnSpLocks noChangeShapeType="1"/>
                </p:cNvCxnSpPr>
                <p:nvPr/>
              </p:nvCxnSpPr>
              <p:spPr bwMode="auto">
                <a:xfrm>
                  <a:off x="2819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Ευθύγραμμο βέλος σύνδεσης 6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Ευθύγραμμο βέλος σύνδεσης 67"/>
                <p:cNvCxnSpPr>
                  <a:cxnSpLocks noChangeShapeType="1"/>
                </p:cNvCxnSpPr>
                <p:nvPr/>
              </p:nvCxnSpPr>
              <p:spPr bwMode="auto">
                <a:xfrm>
                  <a:off x="3124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Ευθύγραμμο βέλος σύνδεσης 68"/>
                <p:cNvCxnSpPr>
                  <a:cxnSpLocks noChangeShapeType="1"/>
                </p:cNvCxnSpPr>
                <p:nvPr/>
              </p:nvCxnSpPr>
              <p:spPr bwMode="auto">
                <a:xfrm>
                  <a:off x="3276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Ευθύγραμμο βέλος σύνδεσης 69"/>
                <p:cNvCxnSpPr>
                  <a:cxnSpLocks noChangeShapeType="1"/>
                </p:cNvCxnSpPr>
                <p:nvPr/>
              </p:nvCxnSpPr>
              <p:spPr bwMode="auto">
                <a:xfrm>
                  <a:off x="34290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Ευθύγραμμο βέλος σύνδεσης 70"/>
                <p:cNvCxnSpPr>
                  <a:cxnSpLocks noChangeShapeType="1"/>
                </p:cNvCxnSpPr>
                <p:nvPr/>
              </p:nvCxnSpPr>
              <p:spPr bwMode="auto">
                <a:xfrm>
                  <a:off x="35814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0" name="Ευθύγραμμο βέλος σύνδεσης 71"/>
                <p:cNvCxnSpPr>
                  <a:cxnSpLocks noChangeShapeType="1"/>
                </p:cNvCxnSpPr>
                <p:nvPr/>
              </p:nvCxnSpPr>
              <p:spPr bwMode="auto">
                <a:xfrm>
                  <a:off x="37338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1" name="Ευθύγραμμο βέλος σύνδεσης 72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" name="Ευθύγραμμο βέλος σύνδεσης 73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705396"/>
                  <a:ext cx="0" cy="1189038"/>
                </a:xfrm>
                <a:prstGeom prst="straightConnector1">
                  <a:avLst/>
                </a:prstGeom>
                <a:noFill/>
                <a:ln w="28575" algn="ctr">
                  <a:solidFill>
                    <a:schemeClr val="bg1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3" name="TextBox 22"/>
                <p:cNvSpPr txBox="1">
                  <a:spLocks noChangeArrowheads="1"/>
                </p:cNvSpPr>
                <p:nvPr/>
              </p:nvSpPr>
              <p:spPr bwMode="auto">
                <a:xfrm>
                  <a:off x="235129" y="980728"/>
                  <a:ext cx="78899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dirty="0">
                      <a:solidFill>
                        <a:schemeClr val="bg1"/>
                      </a:solidFill>
                    </a:rPr>
                    <a:t>Φως</a:t>
                  </a:r>
                  <a:endParaRPr lang="el-GR" altLang="el-GR" sz="2000" i="0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4716016" y="749895"/>
                <a:ext cx="4176464" cy="923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1800" i="0" dirty="0">
                    <a:solidFill>
                      <a:schemeClr val="bg1"/>
                    </a:solidFill>
                  </a:rPr>
                  <a:t>Φως φωτίζει ένα σώμα που κινείται σε κατακόρυφη κυκλική τροχιά ακτίνας  </a:t>
                </a:r>
                <a:r>
                  <a:rPr lang="el-GR" altLang="el-GR" sz="1800" dirty="0">
                    <a:solidFill>
                      <a:srgbClr val="FFFF00"/>
                    </a:solidFill>
                  </a:rPr>
                  <a:t>Α</a:t>
                </a:r>
                <a:r>
                  <a:rPr lang="el-GR" altLang="el-GR" sz="1800" i="0" dirty="0">
                    <a:solidFill>
                      <a:schemeClr val="bg1"/>
                    </a:solidFill>
                  </a:rPr>
                  <a:t> με γωνιακή ταχύτητα  </a:t>
                </a:r>
                <a:r>
                  <a:rPr lang="el-GR" altLang="el-GR" sz="1800" i="0" dirty="0">
                    <a:solidFill>
                      <a:srgbClr val="FFFF00"/>
                    </a:solidFill>
                  </a:rPr>
                  <a:t>ω</a:t>
                </a:r>
                <a:endParaRPr lang="el-GR" altLang="el-GR" sz="1800" i="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-36512" y="2138363"/>
                <a:ext cx="4643437" cy="4213225"/>
                <a:chOff x="-36512" y="2138363"/>
                <a:chExt cx="4643437" cy="4213225"/>
              </a:xfrm>
            </p:grpSpPr>
            <p:cxnSp>
              <p:nvCxnSpPr>
                <p:cNvPr id="26" name="Ευθεία γραμμή σύνδεσης 4"/>
                <p:cNvCxnSpPr>
                  <a:cxnSpLocks noChangeShapeType="1"/>
                </p:cNvCxnSpPr>
                <p:nvPr/>
              </p:nvCxnSpPr>
              <p:spPr bwMode="auto">
                <a:xfrm>
                  <a:off x="647700" y="3852863"/>
                  <a:ext cx="3959225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7" name="Ευθεία γραμμή σύνδεσης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24200" y="3830363"/>
                  <a:ext cx="338400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8" name="Ευθεία γραμμή σύνδεσης 36"/>
                <p:cNvCxnSpPr>
                  <a:cxnSpLocks noChangeShapeType="1"/>
                </p:cNvCxnSpPr>
                <p:nvPr/>
              </p:nvCxnSpPr>
              <p:spPr bwMode="auto">
                <a:xfrm>
                  <a:off x="774700" y="5969000"/>
                  <a:ext cx="3600450" cy="0"/>
                </a:xfrm>
                <a:prstGeom prst="line">
                  <a:avLst/>
                </a:prstGeom>
                <a:noFill/>
                <a:ln w="28575" algn="ctr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9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2247900" y="5951538"/>
                  <a:ext cx="7794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2000" dirty="0">
                      <a:solidFill>
                        <a:srgbClr val="FFFF00"/>
                      </a:solidFill>
                    </a:rPr>
                    <a:t>x = </a:t>
                  </a:r>
                  <a:r>
                    <a:rPr lang="en-US" altLang="el-GR" sz="2000" i="0" dirty="0">
                      <a:solidFill>
                        <a:srgbClr val="FFFF00"/>
                      </a:solidFill>
                    </a:rPr>
                    <a:t>0</a:t>
                  </a:r>
                  <a:r>
                    <a:rPr lang="el-GR" altLang="el-GR" sz="2000" dirty="0">
                      <a:solidFill>
                        <a:srgbClr val="FFFF00"/>
                      </a:solidFill>
                    </a:rPr>
                    <a:t> </a:t>
                  </a:r>
                  <a:endParaRPr lang="el-GR" altLang="el-GR" sz="2000" i="0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rrowheads="1"/>
                </p:cNvSpPr>
                <p:nvPr/>
              </p:nvSpPr>
              <p:spPr bwMode="auto">
                <a:xfrm>
                  <a:off x="-36512" y="5738167"/>
                  <a:ext cx="833883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l-GR" altLang="el-GR" sz="1800" i="0" dirty="0">
                      <a:solidFill>
                        <a:srgbClr val="FFFF00"/>
                      </a:solidFill>
                    </a:rPr>
                    <a:t>Οθόνη</a:t>
                  </a:r>
                </a:p>
              </p:txBody>
            </p:sp>
            <p:cxnSp>
              <p:nvCxnSpPr>
                <p:cNvPr id="31" name="Ευθεία γραμμή σύνδεσης 77"/>
                <p:cNvCxnSpPr>
                  <a:cxnSpLocks noChangeShapeType="1"/>
                </p:cNvCxnSpPr>
                <p:nvPr/>
              </p:nvCxnSpPr>
              <p:spPr bwMode="auto">
                <a:xfrm flipH="1">
                  <a:off x="2615084" y="4437112"/>
                  <a:ext cx="0" cy="1656000"/>
                </a:xfrm>
                <a:prstGeom prst="line">
                  <a:avLst/>
                </a:prstGeom>
                <a:noFill/>
                <a:ln w="19050" algn="ctr">
                  <a:solidFill>
                    <a:srgbClr val="FFFF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𝝋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3" name="TextBox 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6966" y="3630308"/>
                    <a:ext cx="1706941" cy="400110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923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4744747" y="2708920"/>
                <a:ext cx="4003717" cy="7694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i="0" dirty="0">
                    <a:solidFill>
                      <a:schemeClr val="bg1"/>
                    </a:solidFill>
                  </a:rPr>
                  <a:t>Σε επόμενες χρονικές στιγμές  </a:t>
                </a:r>
                <a:r>
                  <a:rPr lang="en-US" altLang="el-GR" i="0" dirty="0">
                    <a:solidFill>
                      <a:srgbClr val="FFFF00"/>
                    </a:solidFill>
                  </a:rPr>
                  <a:t>t</a:t>
                </a:r>
                <a:r>
                  <a:rPr lang="el-GR" altLang="el-GR" sz="2000" i="0" dirty="0">
                    <a:solidFill>
                      <a:schemeClr val="bg1"/>
                    </a:solidFill>
                  </a:rPr>
                  <a:t>  η γωνιακή θέση του σώματος είναι:</a:t>
                </a:r>
                <a:endParaRPr lang="el-GR" altLang="el-GR" sz="2000" i="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7" name="Έλλειψη 19"/>
              <p:cNvSpPr>
                <a:spLocks noChangeArrowheads="1"/>
              </p:cNvSpPr>
              <p:nvPr/>
            </p:nvSpPr>
            <p:spPr bwMode="auto">
              <a:xfrm>
                <a:off x="1541463" y="4808538"/>
                <a:ext cx="142875" cy="144462"/>
              </a:xfrm>
              <a:prstGeom prst="ellipse">
                <a:avLst/>
              </a:prstGeom>
              <a:solidFill>
                <a:srgbClr val="FFFF00"/>
              </a:solidFill>
              <a:ln w="12700" algn="ctr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  <p:cxnSp>
            <p:nvCxnSpPr>
              <p:cNvPr id="38" name="Ευθεία γραμμή σύνδεσης 7"/>
              <p:cNvCxnSpPr>
                <a:cxnSpLocks noChangeShapeType="1"/>
                <a:endCxn id="37" idx="7"/>
              </p:cNvCxnSpPr>
              <p:nvPr/>
            </p:nvCxnSpPr>
            <p:spPr bwMode="auto">
              <a:xfrm flipH="1">
                <a:off x="1663700" y="3852609"/>
                <a:ext cx="964059" cy="976566"/>
              </a:xfrm>
              <a:prstGeom prst="line">
                <a:avLst/>
              </a:prstGeom>
              <a:noFill/>
              <a:ln w="28575" algn="ctr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9" name="TextBox 12"/>
              <p:cNvSpPr txBox="1">
                <a:spLocks noChangeArrowheads="1"/>
              </p:cNvSpPr>
              <p:nvPr/>
            </p:nvSpPr>
            <p:spPr bwMode="auto">
              <a:xfrm>
                <a:off x="2013176" y="3145419"/>
                <a:ext cx="364116" cy="461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φ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Τόξο 39"/>
              <p:cNvSpPr/>
              <p:nvPr/>
            </p:nvSpPr>
            <p:spPr bwMode="auto">
              <a:xfrm>
                <a:off x="1689100" y="2933700"/>
                <a:ext cx="1836738" cy="1836738"/>
              </a:xfrm>
              <a:prstGeom prst="arc">
                <a:avLst>
                  <a:gd name="adj1" fmla="val 7874961"/>
                  <a:gd name="adj2" fmla="val 11509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1" name="Τόξο 40"/>
              <p:cNvSpPr/>
              <p:nvPr/>
            </p:nvSpPr>
            <p:spPr bwMode="auto">
              <a:xfrm>
                <a:off x="1181100" y="2409825"/>
                <a:ext cx="2879725" cy="2879725"/>
              </a:xfrm>
              <a:prstGeom prst="arc">
                <a:avLst>
                  <a:gd name="adj1" fmla="val 7899542"/>
                  <a:gd name="adj2" fmla="val 19905362"/>
                </a:avLst>
              </a:prstGeom>
              <a:noFill/>
              <a:ln w="28575" cap="flat" cmpd="sng" algn="ctr">
                <a:solidFill>
                  <a:srgbClr val="FFFF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2" name="Τόξο 41"/>
              <p:cNvSpPr/>
              <p:nvPr/>
            </p:nvSpPr>
            <p:spPr bwMode="auto">
              <a:xfrm>
                <a:off x="990600" y="2222500"/>
                <a:ext cx="3240088" cy="3240088"/>
              </a:xfrm>
              <a:prstGeom prst="arc">
                <a:avLst>
                  <a:gd name="adj1" fmla="val 7744716"/>
                  <a:gd name="adj2" fmla="val 8932705"/>
                </a:avLst>
              </a:prstGeom>
              <a:noFill/>
              <a:ln w="28575" cap="flat" cmpd="sng" algn="ctr">
                <a:solidFill>
                  <a:schemeClr val="bg1"/>
                </a:solidFill>
                <a:prstDash val="solid"/>
                <a:round/>
                <a:headEnd type="triangle" w="lg" len="lg"/>
                <a:tailEnd type="none" w="med" len="med"/>
              </a:ln>
              <a:effectLst/>
            </p:spPr>
            <p:txBody>
              <a:bodyPr lIns="0" rIns="0">
                <a:spAutoFit/>
              </a:bodyPr>
              <a:lstStyle/>
              <a:p>
                <a:pPr marL="285750" indent="-285750">
                  <a:defRPr/>
                </a:pPr>
                <a:endParaRPr lang="el-GR"/>
              </a:p>
            </p:txBody>
          </p:sp>
          <p:sp>
            <p:nvSpPr>
              <p:cNvPr id="43" name="TextBox 18"/>
              <p:cNvSpPr txBox="1">
                <a:spLocks noChangeArrowheads="1"/>
              </p:cNvSpPr>
              <p:nvPr/>
            </p:nvSpPr>
            <p:spPr bwMode="auto">
              <a:xfrm>
                <a:off x="1043608" y="4725144"/>
                <a:ext cx="420688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dirty="0">
                    <a:solidFill>
                      <a:schemeClr val="bg1"/>
                    </a:solidFill>
                  </a:rPr>
                  <a:t>ω</a:t>
                </a:r>
                <a:endParaRPr lang="el-GR" altLang="el-GR" i="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4" name="Ευθεία γραμμή σύνδεσης 40"/>
              <p:cNvCxnSpPr>
                <a:cxnSpLocks noChangeShapeType="1"/>
              </p:cNvCxnSpPr>
              <p:nvPr/>
            </p:nvCxnSpPr>
            <p:spPr bwMode="auto">
              <a:xfrm flipH="1">
                <a:off x="1600200" y="4953000"/>
                <a:ext cx="0" cy="1079500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Ευθεία γραμμή σύνδεσης 44"/>
              <p:cNvCxnSpPr>
                <a:cxnSpLocks noChangeShapeType="1"/>
              </p:cNvCxnSpPr>
              <p:nvPr/>
            </p:nvCxnSpPr>
            <p:spPr bwMode="auto">
              <a:xfrm flipH="1">
                <a:off x="1168400" y="3843337"/>
                <a:ext cx="0" cy="2232000"/>
              </a:xfrm>
              <a:prstGeom prst="line">
                <a:avLst/>
              </a:prstGeom>
              <a:noFill/>
              <a:ln w="19050" algn="ctr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6" name="TextBox 26"/>
              <p:cNvSpPr txBox="1">
                <a:spLocks noChangeArrowheads="1"/>
              </p:cNvSpPr>
              <p:nvPr/>
            </p:nvSpPr>
            <p:spPr bwMode="auto">
              <a:xfrm>
                <a:off x="558800" y="5938838"/>
                <a:ext cx="93662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000" dirty="0">
                    <a:solidFill>
                      <a:schemeClr val="bg1"/>
                    </a:solidFill>
                  </a:rPr>
                  <a:t>x = </a:t>
                </a:r>
                <a:r>
                  <a:rPr lang="el-GR" altLang="el-GR" sz="2000" dirty="0">
                    <a:solidFill>
                      <a:schemeClr val="bg1"/>
                    </a:solidFill>
                  </a:rPr>
                  <a:t>–Α </a:t>
                </a:r>
                <a:endParaRPr lang="el-GR" altLang="el-GR" sz="2000" i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" name="Έλλειψη 19"/>
              <p:cNvSpPr>
                <a:spLocks noChangeArrowheads="1"/>
              </p:cNvSpPr>
              <p:nvPr/>
            </p:nvSpPr>
            <p:spPr bwMode="auto">
              <a:xfrm>
                <a:off x="1547664" y="5926084"/>
                <a:ext cx="107950" cy="107948"/>
              </a:xfrm>
              <a:prstGeom prst="ellipse">
                <a:avLst/>
              </a:prstGeom>
              <a:solidFill>
                <a:schemeClr val="tx1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0" r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endParaRPr lang="el-GR" altLang="el-GR"/>
              </a:p>
            </p:txBody>
          </p:sp>
        </p:grpSp>
        <p:sp>
          <p:nvSpPr>
            <p:cNvPr id="49" name="Ορθογώνιο 48"/>
            <p:cNvSpPr/>
            <p:nvPr/>
          </p:nvSpPr>
          <p:spPr>
            <a:xfrm>
              <a:off x="1450782" y="5909210"/>
              <a:ext cx="3129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l-GR" sz="2000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l-GR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0" name="Ομάδα 49"/>
            <p:cNvGrpSpPr/>
            <p:nvPr/>
          </p:nvGrpSpPr>
          <p:grpSpPr>
            <a:xfrm>
              <a:off x="1547720" y="5517232"/>
              <a:ext cx="432000" cy="369332"/>
              <a:chOff x="2159864" y="5517232"/>
              <a:chExt cx="432000" cy="369332"/>
            </a:xfrm>
          </p:grpSpPr>
          <p:cxnSp>
            <p:nvCxnSpPr>
              <p:cNvPr id="51" name="Ευθύγραμμο βέλος σύνδεσης 50"/>
              <p:cNvCxnSpPr/>
              <p:nvPr/>
            </p:nvCxnSpPr>
            <p:spPr>
              <a:xfrm>
                <a:off x="2159864" y="5877272"/>
                <a:ext cx="432000" cy="0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Ορθογώνιο 51"/>
              <p:cNvSpPr/>
              <p:nvPr/>
            </p:nvSpPr>
            <p:spPr>
              <a:xfrm>
                <a:off x="2214956" y="5517232"/>
                <a:ext cx="3048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altLang="el-GR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𝝋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</m:sSub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6950" y="5661248"/>
                  <a:ext cx="3737498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923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4932040" y="5085184"/>
              <a:ext cx="417646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1800" i="0" dirty="0">
                  <a:solidFill>
                    <a:schemeClr val="bg1"/>
                  </a:solidFill>
                </a:rPr>
                <a:t>Η σκιά του σώματος απέχει από τη θέση </a:t>
              </a:r>
              <a:r>
                <a:rPr lang="en-US" altLang="el-GR" sz="1800" dirty="0">
                  <a:solidFill>
                    <a:schemeClr val="bg1"/>
                  </a:solidFill>
                </a:rPr>
                <a:t>x = </a:t>
              </a:r>
              <a:r>
                <a:rPr lang="en-US" altLang="el-GR" sz="1800" i="0" dirty="0">
                  <a:solidFill>
                    <a:schemeClr val="bg1"/>
                  </a:solidFill>
                </a:rPr>
                <a:t>0</a:t>
              </a:r>
              <a:r>
                <a:rPr lang="el-GR" altLang="el-GR" sz="1800" i="0" dirty="0">
                  <a:solidFill>
                    <a:schemeClr val="bg1"/>
                  </a:solidFill>
                </a:rPr>
                <a:t>  απόσταση: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937559" y="5949280"/>
              <a:ext cx="36757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κινείται με ταχύτητα  </a:t>
              </a:r>
              <a:r>
                <a:rPr lang="el-GR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εκτελεί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52870" y="6279703"/>
              <a:ext cx="34355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απλή </a:t>
              </a:r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γραμμική</a:t>
              </a:r>
              <a:r>
                <a:rPr lang="el-GR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αρμονική κίνηση</a:t>
              </a:r>
              <a:endPara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Rectangle 2"/>
          <p:cNvSpPr>
            <a:spLocks noChangeArrowheads="1"/>
          </p:cNvSpPr>
          <p:nvPr/>
        </p:nvSpPr>
        <p:spPr bwMode="auto">
          <a:xfrm>
            <a:off x="35496" y="116632"/>
            <a:ext cx="9036496" cy="395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3000" b="1" i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Κυκλική Κίνηση και Απλή Αρμονική Κίνηση</a:t>
            </a:r>
            <a:endParaRPr lang="en-US" sz="3000" b="1" i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83269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2515</Words>
  <Application>Microsoft Office PowerPoint</Application>
  <PresentationFormat>Προβολή στην οθόνη (4:3)</PresentationFormat>
  <Paragraphs>482</Paragraphs>
  <Slides>29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4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Dionisis Margaris</cp:lastModifiedBy>
  <cp:revision>152</cp:revision>
  <dcterms:created xsi:type="dcterms:W3CDTF">2017-03-14T11:39:39Z</dcterms:created>
  <dcterms:modified xsi:type="dcterms:W3CDTF">2025-05-05T04:35:32Z</dcterms:modified>
</cp:coreProperties>
</file>