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7" r:id="rId6"/>
    <p:sldId id="258" r:id="rId7"/>
    <p:sldId id="259" r:id="rId8"/>
    <p:sldId id="260" r:id="rId9"/>
    <p:sldId id="268" r:id="rId10"/>
    <p:sldId id="261" r:id="rId11"/>
    <p:sldId id="269"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file:///D:\Downloads\VID_20030130_215629_943.mp4"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search?q=%CE%BA%CE%BF%CF%85%CE%B4%CE%BF%CF%85%25C" TargetMode="External"/><Relationship Id="rId2" Type="http://schemas.openxmlformats.org/officeDocument/2006/relationships/hyperlink" Target="https://www.google.com/search?q=%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style>
          <a:lnRef idx="3">
            <a:schemeClr val="lt1"/>
          </a:lnRef>
          <a:fillRef idx="1">
            <a:schemeClr val="accent3"/>
          </a:fillRef>
          <a:effectRef idx="1">
            <a:schemeClr val="accent3"/>
          </a:effectRef>
          <a:fontRef idx="minor">
            <a:schemeClr val="lt1"/>
          </a:fontRef>
        </p:style>
        <p:txBody>
          <a:bodyPr/>
          <a:lstStyle/>
          <a:p>
            <a:r>
              <a:rPr lang="el-GR" dirty="0" smtClean="0"/>
              <a:t>Κουδουνάκια</a:t>
            </a:r>
            <a:endParaRPr lang="mk-MK" dirty="0"/>
          </a:p>
        </p:txBody>
      </p:sp>
      <p:pic>
        <p:nvPicPr>
          <p:cNvPr id="4" name="Picture 3" descr="MEINL SLB7 Κουδούνια με λαβή (Sleigh Bells)_522781.JPG"/>
          <p:cNvPicPr>
            <a:picLocks noChangeAspect="1"/>
          </p:cNvPicPr>
          <p:nvPr/>
        </p:nvPicPr>
        <p:blipFill>
          <a:blip r:embed="rId2" cstate="print"/>
          <a:stretch>
            <a:fillRect/>
          </a:stretch>
        </p:blipFill>
        <p:spPr>
          <a:xfrm>
            <a:off x="4876800" y="1905000"/>
            <a:ext cx="4267200" cy="3962400"/>
          </a:xfrm>
          <a:prstGeom prst="rect">
            <a:avLst/>
          </a:prstGeom>
        </p:spPr>
      </p:pic>
      <p:pic>
        <p:nvPicPr>
          <p:cNvPr id="5" name="Picture 4" descr="7498171.jpg"/>
          <p:cNvPicPr>
            <a:picLocks noChangeAspect="1"/>
          </p:cNvPicPr>
          <p:nvPr/>
        </p:nvPicPr>
        <p:blipFill>
          <a:blip r:embed="rId3"/>
          <a:stretch>
            <a:fillRect/>
          </a:stretch>
        </p:blipFill>
        <p:spPr>
          <a:xfrm>
            <a:off x="0" y="1981200"/>
            <a:ext cx="4762500" cy="4381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l-GR" sz="3200" b="1" dirty="0" smtClean="0"/>
              <a:t>Περνάτε την κάθε άκρη σε μια τρύπα απο το ρολό και ενώτετε τις δυο άκρες με κόμπο</a:t>
            </a:r>
            <a:endParaRPr lang="mk-MK" sz="3200" dirty="0"/>
          </a:p>
        </p:txBody>
      </p:sp>
      <p:pic>
        <p:nvPicPr>
          <p:cNvPr id="4" name="Content Placeholder 3" descr="IMG_20201111_125248.jpg"/>
          <p:cNvPicPr>
            <a:picLocks noGrp="1" noChangeAspect="1"/>
          </p:cNvPicPr>
          <p:nvPr>
            <p:ph idx="1"/>
          </p:nvPr>
        </p:nvPicPr>
        <p:blipFill>
          <a:blip r:embed="rId2" cstate="print"/>
          <a:stretch>
            <a:fillRect/>
          </a:stretch>
        </p:blipFill>
        <p:spPr>
          <a:xfrm>
            <a:off x="609600" y="1524000"/>
            <a:ext cx="3394472" cy="4525963"/>
          </a:xfrm>
        </p:spPr>
      </p:pic>
      <p:pic>
        <p:nvPicPr>
          <p:cNvPr id="5" name="Picture 4" descr="IMG_20201111_125318.jpg"/>
          <p:cNvPicPr>
            <a:picLocks noChangeAspect="1"/>
          </p:cNvPicPr>
          <p:nvPr/>
        </p:nvPicPr>
        <p:blipFill>
          <a:blip r:embed="rId3" cstate="print"/>
          <a:stretch>
            <a:fillRect/>
          </a:stretch>
        </p:blipFill>
        <p:spPr>
          <a:xfrm>
            <a:off x="4191000" y="1905000"/>
            <a:ext cx="4953000" cy="3505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l-GR" sz="3600" b="1" dirty="0" smtClean="0"/>
              <a:t/>
            </a:r>
            <a:br>
              <a:rPr lang="el-GR" sz="3600" b="1" dirty="0" smtClean="0"/>
            </a:br>
            <a:r>
              <a:rPr lang="el-GR" sz="3600" b="1" dirty="0" smtClean="0"/>
              <a:t>Αυτό ήταν! Έτοιμα τα κουδουνάκια μας! Τώρα μπορείτε να τους τρελάνετε όλους!!! </a:t>
            </a:r>
            <a:r>
              <a:rPr lang="mk-MK" dirty="0" smtClean="0"/>
              <a:t/>
            </a:r>
            <a:br>
              <a:rPr lang="mk-MK" dirty="0" smtClean="0"/>
            </a:br>
            <a:endParaRPr lang="mk-MK" dirty="0"/>
          </a:p>
        </p:txBody>
      </p:sp>
      <p:pic>
        <p:nvPicPr>
          <p:cNvPr id="4" name="Content Placeholder 3" descr="IMG_20201111_135302.jpg"/>
          <p:cNvPicPr>
            <a:picLocks noGrp="1" noChangeAspect="1"/>
          </p:cNvPicPr>
          <p:nvPr>
            <p:ph idx="1"/>
          </p:nvPr>
        </p:nvPicPr>
        <p:blipFill>
          <a:blip r:embed="rId3" cstate="print"/>
          <a:stretch>
            <a:fillRect/>
          </a:stretch>
        </p:blipFill>
        <p:spPr>
          <a:xfrm>
            <a:off x="762000" y="1676400"/>
            <a:ext cx="3886199" cy="4525963"/>
          </a:xfrm>
        </p:spPr>
      </p:pic>
      <p:pic>
        <p:nvPicPr>
          <p:cNvPr id="6" name="VID_20030130_215629_943.mp4">
            <a:hlinkClick r:id="" action="ppaction://media"/>
          </p:cNvPr>
          <p:cNvPicPr>
            <a:picLocks noRot="1" noChangeAspect="1"/>
          </p:cNvPicPr>
          <p:nvPr>
            <a:videoFile r:link="rId1"/>
          </p:nvPr>
        </p:nvPicPr>
        <p:blipFill>
          <a:blip r:embed="rId4"/>
          <a:stretch>
            <a:fillRect/>
          </a:stretch>
        </p:blipFill>
        <p:spPr>
          <a:xfrm>
            <a:off x="4800600" y="1676400"/>
            <a:ext cx="4038600"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Πηγές</a:t>
            </a:r>
            <a:endParaRPr lang="mk-MK" dirty="0"/>
          </a:p>
        </p:txBody>
      </p:sp>
      <p:sp>
        <p:nvSpPr>
          <p:cNvPr id="3" name="Content Placeholder 2"/>
          <p:cNvSpPr>
            <a:spLocks noGrp="1"/>
          </p:cNvSpPr>
          <p:nvPr>
            <p:ph idx="1"/>
          </p:nvPr>
        </p:nvSpPr>
        <p:spPr/>
        <p:txBody>
          <a:bodyPr>
            <a:normAutofit/>
          </a:bodyPr>
          <a:lstStyle/>
          <a:p>
            <a:r>
              <a:rPr lang="en-US" sz="800" dirty="0" smtClean="0">
                <a:hlinkClick r:id="rId2"/>
              </a:rPr>
              <a:t>https://www.google.com/search?q=%</a:t>
            </a:r>
            <a:r>
              <a:rPr lang="el-GR" sz="800" dirty="0" smtClean="0"/>
              <a:t> τελευταία πρόσβαση 10/12/2020</a:t>
            </a:r>
            <a:endParaRPr lang="mk-MK" sz="800" dirty="0"/>
          </a:p>
        </p:txBody>
      </p:sp>
      <p:sp>
        <p:nvSpPr>
          <p:cNvPr id="4" name="Rectangle 3"/>
          <p:cNvSpPr/>
          <p:nvPr/>
        </p:nvSpPr>
        <p:spPr>
          <a:xfrm>
            <a:off x="762000" y="1828800"/>
            <a:ext cx="4572000" cy="338554"/>
          </a:xfrm>
          <a:prstGeom prst="rect">
            <a:avLst/>
          </a:prstGeom>
        </p:spPr>
        <p:txBody>
          <a:bodyPr>
            <a:spAutoFit/>
          </a:bodyPr>
          <a:lstStyle/>
          <a:p>
            <a:r>
              <a:rPr lang="en-US" sz="800" dirty="0" smtClean="0">
                <a:hlinkClick r:id="rId3"/>
              </a:rPr>
              <a:t>https://www.google.com/search?q=%CE%BA%CE%BF%CF%85%CE%B4%CE%BF%CF%85%C</a:t>
            </a:r>
            <a:r>
              <a:rPr lang="el-GR" sz="800" dirty="0" smtClean="0"/>
              <a:t> τελευταία πρόσβαση 10/12/2020</a:t>
            </a:r>
            <a:endParaRPr lang="mk-MK" sz="800" dirty="0"/>
          </a:p>
        </p:txBody>
      </p:sp>
      <p:sp>
        <p:nvSpPr>
          <p:cNvPr id="5" name="TextBox 4"/>
          <p:cNvSpPr txBox="1"/>
          <p:nvPr/>
        </p:nvSpPr>
        <p:spPr>
          <a:xfrm>
            <a:off x="838200" y="1219200"/>
            <a:ext cx="18288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l-GR" dirty="0" smtClean="0"/>
              <a:t>Εικόνες</a:t>
            </a:r>
            <a:endParaRPr lang="mk-M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l-GR" b="1" dirty="0" smtClean="0"/>
              <a:t/>
            </a:r>
            <a:br>
              <a:rPr lang="el-GR" b="1" dirty="0" smtClean="0"/>
            </a:br>
            <a:r>
              <a:rPr lang="el-GR" b="1" dirty="0" smtClean="0"/>
              <a:t>Κατασκευές μουσικών οργάνων με ανακυκλώσιμα υλικά</a:t>
            </a:r>
            <a:r>
              <a:rPr lang="mk-MK" dirty="0" smtClean="0"/>
              <a:t/>
            </a:r>
            <a:br>
              <a:rPr lang="mk-MK" dirty="0" smtClean="0"/>
            </a:br>
            <a:endParaRPr lang="mk-MK"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l-GR" b="1" u="sng" dirty="0" smtClean="0"/>
              <a:t>Κουδουνάκια</a:t>
            </a:r>
            <a:endParaRPr lang="mk-MK" b="1" u="sng" dirty="0" smtClean="0"/>
          </a:p>
          <a:p>
            <a:pPr>
              <a:buNone/>
            </a:pPr>
            <a:r>
              <a:rPr lang="el-GR" b="1" dirty="0" smtClean="0"/>
              <a:t>   Το κουδούνι ανήκει στην οικογένεια των ιδιόφωνων οργάνων και είναι ένα απο τα αρχαιότερα καθώς χρησιμοποιείται απο την εποχή του Χαλκού. Παλαιότερα πίστευαν οτι ο ήχος του κουδουνιού είχε μαγικές και προστατευτικές δυνάμεις και το χρησιμοποιούσαν για να ξορκίσουν ξωτικά και κακά πνεύματα!!</a:t>
            </a:r>
            <a:endParaRPr lang="mk-MK" dirty="0" smtClean="0"/>
          </a:p>
          <a:p>
            <a:endParaRPr lang="mk-M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fontScale="90000"/>
          </a:bodyPr>
          <a:lstStyle/>
          <a:p>
            <a:r>
              <a:rPr lang="el-GR" b="1" u="sng" dirty="0" smtClean="0"/>
              <a:t/>
            </a:r>
            <a:br>
              <a:rPr lang="el-GR" b="1" u="sng" dirty="0" smtClean="0"/>
            </a:br>
            <a:r>
              <a:rPr lang="el-GR" b="1" u="sng" dirty="0" smtClean="0"/>
              <a:t>Θα χρειαστείτε:</a:t>
            </a:r>
            <a:r>
              <a:rPr lang="mk-MK" dirty="0" smtClean="0"/>
              <a:t/>
            </a:r>
            <a:br>
              <a:rPr lang="mk-MK" dirty="0" smtClean="0"/>
            </a:br>
            <a:endParaRPr lang="mk-MK" dirty="0"/>
          </a:p>
        </p:txBody>
      </p:sp>
      <p:sp>
        <p:nvSpPr>
          <p:cNvPr id="3" name="Content Placeholder 2"/>
          <p:cNvSpPr>
            <a:spLocks noGrp="1"/>
          </p:cNvSpPr>
          <p:nvPr>
            <p:ph idx="1"/>
          </p:nvPr>
        </p:nvSpPr>
        <p:spPr/>
        <p:txBody>
          <a:bodyPr/>
          <a:lstStyle/>
          <a:p>
            <a:r>
              <a:rPr lang="el-GR" b="1" dirty="0" smtClean="0"/>
              <a:t>1 ρολό απο χαρτί υγείας</a:t>
            </a:r>
            <a:endParaRPr lang="mk-MK" dirty="0" smtClean="0"/>
          </a:p>
          <a:p>
            <a:r>
              <a:rPr lang="el-GR" b="1" dirty="0" smtClean="0"/>
              <a:t>1 κατσαβίδι ή καποιο εργαλείο με κοφτερή μύτη</a:t>
            </a:r>
            <a:endParaRPr lang="mk-MK" dirty="0" smtClean="0"/>
          </a:p>
          <a:p>
            <a:r>
              <a:rPr lang="el-GR" b="1" dirty="0" smtClean="0"/>
              <a:t>Καπάκια (μεταλλικά ή πλαστικά)</a:t>
            </a:r>
            <a:endParaRPr lang="mk-MK" dirty="0" smtClean="0"/>
          </a:p>
          <a:p>
            <a:r>
              <a:rPr lang="el-GR" b="1" dirty="0" smtClean="0"/>
              <a:t>Σπάγγο ή μαλλί πλεξίματος ή κορδέλα </a:t>
            </a:r>
            <a:endParaRPr lang="mk-MK" dirty="0" smtClean="0"/>
          </a:p>
          <a:p>
            <a:r>
              <a:rPr lang="el-GR" b="1" dirty="0" smtClean="0"/>
              <a:t>Περφορατέρ ή χοντρή βελόνα</a:t>
            </a:r>
            <a:endParaRPr lang="mk-MK" dirty="0" smtClean="0"/>
          </a:p>
          <a:p>
            <a:r>
              <a:rPr lang="el-GR" b="1" dirty="0" smtClean="0"/>
              <a:t>Ψαλίδι</a:t>
            </a:r>
            <a:endParaRPr lang="mk-MK" dirty="0" smtClean="0"/>
          </a:p>
          <a:p>
            <a:endParaRPr lang="mk-M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el-GR" b="1" u="sng" dirty="0" smtClean="0"/>
              <a:t/>
            </a:r>
            <a:br>
              <a:rPr lang="el-GR" b="1" u="sng" dirty="0" smtClean="0"/>
            </a:br>
            <a:r>
              <a:rPr lang="el-GR" b="1" u="sng" dirty="0" smtClean="0"/>
              <a:t>Προτεινόμενα υλικά διακόσμησης:</a:t>
            </a:r>
            <a:r>
              <a:rPr lang="mk-MK" dirty="0" smtClean="0"/>
              <a:t/>
            </a:r>
            <a:br>
              <a:rPr lang="mk-MK" dirty="0" smtClean="0"/>
            </a:br>
            <a:endParaRPr lang="mk-MK" dirty="0"/>
          </a:p>
        </p:txBody>
      </p:sp>
      <p:sp>
        <p:nvSpPr>
          <p:cNvPr id="3" name="Content Placeholder 2"/>
          <p:cNvSpPr>
            <a:spLocks noGrp="1"/>
          </p:cNvSpPr>
          <p:nvPr>
            <p:ph idx="1"/>
          </p:nvPr>
        </p:nvSpPr>
        <p:spPr/>
        <p:txBody>
          <a:bodyPr>
            <a:normAutofit fontScale="77500" lnSpcReduction="20000"/>
          </a:bodyPr>
          <a:lstStyle/>
          <a:p>
            <a:r>
              <a:rPr lang="el-GR" b="1" dirty="0" smtClean="0"/>
              <a:t>Τέμπερες, μαρκαδόροι, χαρτί περιτυλίγματος, χαρτόνι, πομ πομ, ματάκια, σύρμα πίπας, καλαμάκια και ότι άλλο σκεφτείτε.</a:t>
            </a:r>
            <a:endParaRPr lang="mk-MK" dirty="0" smtClean="0"/>
          </a:p>
          <a:p>
            <a:r>
              <a:rPr lang="el-GR" b="1" dirty="0" smtClean="0"/>
              <a:t>Αφού διαλέξετε πως θα διακοσμήσετε το ρολό σας, κάνετε δυο τρύπες, αντικριστά,  με το περφορατέρ στο ρολό σας. Με το κατσαβίδι και πολλή προσοχή κάνετε τρύπες στο μέσο απο τα καπάκια σας, τα οποία περνάτε μέσα σε σπάγγο ή ότι άλλο έχετε στο σπίτι (π.χ. κορδέλα κ.τ.λ.). </a:t>
            </a:r>
            <a:r>
              <a:rPr lang="el-GR" b="1" dirty="0" smtClean="0"/>
              <a:t>Π</a:t>
            </a:r>
            <a:r>
              <a:rPr lang="el-GR" b="1" dirty="0" smtClean="0"/>
              <a:t>ερνάτε </a:t>
            </a:r>
            <a:r>
              <a:rPr lang="el-GR" b="1" dirty="0" smtClean="0"/>
              <a:t>μέσα στο σπάγγο τα καπάκια και κάνετε κόμπο σε κάθε πλευρά για να μην πέφτουν. Περνάτε την κάθε άκρη σε μια τρύπα απο το ρολό και ενώτετε τις δυο άκρες με κόμπο. Αυτό ήταν! Έτοιμα τα κουδουνάκια μας! Τώρα μπορείτε να τους τρελάνετε όλους!!! </a:t>
            </a:r>
            <a:endParaRPr lang="mk-MK" dirty="0" smtClean="0"/>
          </a:p>
          <a:p>
            <a:endParaRPr lang="mk-M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l-GR" b="1" u="sng" dirty="0" smtClean="0"/>
              <a:t>Θα χρειαστείτε:</a:t>
            </a:r>
            <a:endParaRPr lang="mk-MK" dirty="0"/>
          </a:p>
        </p:txBody>
      </p:sp>
      <p:pic>
        <p:nvPicPr>
          <p:cNvPr id="4" name="Content Placeholder 3" descr="IMG_20201111_124909.jpg"/>
          <p:cNvPicPr>
            <a:picLocks noGrp="1" noChangeAspect="1"/>
          </p:cNvPicPr>
          <p:nvPr>
            <p:ph idx="1"/>
          </p:nvPr>
        </p:nvPicPr>
        <p:blipFill>
          <a:blip r:embed="rId2" cstate="print"/>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style>
          <a:lnRef idx="3">
            <a:schemeClr val="lt1"/>
          </a:lnRef>
          <a:fillRef idx="1">
            <a:schemeClr val="accent5"/>
          </a:fillRef>
          <a:effectRef idx="1">
            <a:schemeClr val="accent5"/>
          </a:effectRef>
          <a:fontRef idx="minor">
            <a:schemeClr val="lt1"/>
          </a:fontRef>
        </p:style>
        <p:txBody>
          <a:bodyPr>
            <a:noAutofit/>
          </a:bodyPr>
          <a:lstStyle/>
          <a:p>
            <a:r>
              <a:rPr lang="el-GR" sz="2800" b="1" dirty="0" smtClean="0"/>
              <a:t>Αφού διαλέξετε πως θα διακοσμήσετε το ρολό σας, κάνετε δυο τρύπες, αντικριστά,  με το περφορατέρ στο ρολό σας</a:t>
            </a:r>
            <a:endParaRPr lang="mk-MK" sz="2800" dirty="0"/>
          </a:p>
        </p:txBody>
      </p:sp>
      <p:pic>
        <p:nvPicPr>
          <p:cNvPr id="4" name="Content Placeholder 3" descr="IMG_20201111_12494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Autofit/>
          </a:bodyPr>
          <a:lstStyle/>
          <a:p>
            <a:r>
              <a:rPr lang="el-GR" sz="2400" b="1" dirty="0" smtClean="0"/>
              <a:t>Με το κατσαβίδι </a:t>
            </a:r>
            <a:r>
              <a:rPr lang="el-GR" sz="2400" b="1" dirty="0" smtClean="0"/>
              <a:t>κάνετε </a:t>
            </a:r>
            <a:r>
              <a:rPr lang="el-GR" sz="2400" b="1" dirty="0" smtClean="0"/>
              <a:t>τρύπες στο μέσο απο τα καπάκια σας, τα οποία περνάτε μέσα σε σπάγγο ή ότι άλλο έχετε στο σπίτι</a:t>
            </a:r>
            <a:endParaRPr lang="mk-MK" sz="2400" dirty="0"/>
          </a:p>
        </p:txBody>
      </p:sp>
      <p:pic>
        <p:nvPicPr>
          <p:cNvPr id="4" name="Content Placeholder 3" descr="IMG_20201111_125046.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pic>
        <p:nvPicPr>
          <p:cNvPr id="4" name="Content Placeholder 3" descr="IMG_20201111_125053(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style>
          <a:lnRef idx="3">
            <a:schemeClr val="lt1"/>
          </a:lnRef>
          <a:fillRef idx="1">
            <a:schemeClr val="accent5"/>
          </a:fillRef>
          <a:effectRef idx="1">
            <a:schemeClr val="accent5"/>
          </a:effectRef>
          <a:fontRef idx="minor">
            <a:schemeClr val="lt1"/>
          </a:fontRef>
        </p:style>
        <p:txBody>
          <a:bodyPr>
            <a:noAutofit/>
          </a:bodyPr>
          <a:lstStyle/>
          <a:p>
            <a:r>
              <a:rPr lang="el-GR" sz="2800" b="1" dirty="0" smtClean="0"/>
              <a:t>Περνάτε μέσα στο σπάγγο τα καπάκια και κάνετε κόμπο σε κάθε πλευρά για να μην πέφτουν</a:t>
            </a:r>
            <a:endParaRPr lang="mk-MK" sz="2800" dirty="0"/>
          </a:p>
        </p:txBody>
      </p:sp>
      <p:pic>
        <p:nvPicPr>
          <p:cNvPr id="5" name="Picture 4" descr="IMG_20201111_125153.jpg"/>
          <p:cNvPicPr>
            <a:picLocks noChangeAspect="1"/>
          </p:cNvPicPr>
          <p:nvPr/>
        </p:nvPicPr>
        <p:blipFill>
          <a:blip r:embed="rId2" cstate="print"/>
          <a:stretch>
            <a:fillRect/>
          </a:stretch>
        </p:blipFill>
        <p:spPr>
          <a:xfrm>
            <a:off x="1828800" y="1676400"/>
            <a:ext cx="5562600" cy="4876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304</Words>
  <Application>Microsoft Office PowerPoint</Application>
  <PresentationFormat>On-screen Show (4:3)</PresentationFormat>
  <Paragraphs>24</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Κουδουνάκια</vt:lpstr>
      <vt:lpstr> Κατασκευές μουσικών οργάνων με ανακυκλώσιμα υλικά </vt:lpstr>
      <vt:lpstr> Θα χρειαστείτε: </vt:lpstr>
      <vt:lpstr> Προτεινόμενα υλικά διακόσμησης: </vt:lpstr>
      <vt:lpstr>Θα χρειαστείτε:</vt:lpstr>
      <vt:lpstr>Αφού διαλέξετε πως θα διακοσμήσετε το ρολό σας, κάνετε δυο τρύπες, αντικριστά,  με το περφορατέρ στο ρολό σας</vt:lpstr>
      <vt:lpstr>Με το κατσαβίδι κάνετε τρύπες στο μέσο απο τα καπάκια σας, τα οποία περνάτε μέσα σε σπάγγο ή ότι άλλο έχετε στο σπίτι</vt:lpstr>
      <vt:lpstr>Slide 8</vt:lpstr>
      <vt:lpstr>Περνάτε μέσα στο σπάγγο τα καπάκια και κάνετε κόμπο σε κάθε πλευρά για να μην πέφτουν</vt:lpstr>
      <vt:lpstr>Περνάτε την κάθε άκρη σε μια τρύπα απο το ρολό και ενώτετε τις δυο άκρες με κόμπο</vt:lpstr>
      <vt:lpstr> Αυτό ήταν! Έτοιμα τα κουδουνάκια μας! Τώρα μπορείτε να τους τρελάνετε όλους!!!  </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Κουδουνάκια</dc:title>
  <dc:creator>User</dc:creator>
  <cp:lastModifiedBy>User</cp:lastModifiedBy>
  <cp:revision>8</cp:revision>
  <dcterms:created xsi:type="dcterms:W3CDTF">2006-08-16T00:00:00Z</dcterms:created>
  <dcterms:modified xsi:type="dcterms:W3CDTF">2020-12-12T17:22:12Z</dcterms:modified>
</cp:coreProperties>
</file>