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media/image1.jpeg" ContentType="image/jpeg"/>
  <Override PartName="/ppt/media/image3.png" ContentType="image/png"/>
  <Override PartName="/ppt/media/image2.png" ContentType="image/png"/>
  <Override PartName="/ppt/media/image4.png" ContentType="image/png"/>
  <Override PartName="/ppt/media/image5.png" ContentType="image/png"/>
  <Override PartName="/ppt/media/image6.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27" name="PlaceHolder 2"/>
          <p:cNvSpPr>
            <a:spLocks noGrp="1"/>
          </p:cNvSpPr>
          <p:nvPr>
            <p:ph type="body"/>
          </p:nvPr>
        </p:nvSpPr>
        <p:spPr>
          <a:xfrm>
            <a:off x="609480" y="1604520"/>
            <a:ext cx="10972440" cy="1896840"/>
          </a:xfrm>
          <a:prstGeom prst="rect">
            <a:avLst/>
          </a:prstGeom>
        </p:spPr>
        <p:txBody>
          <a:bodyPr lIns="0" rIns="0" tIns="0" bIns="0">
            <a:normAutofit/>
          </a:bodyPr>
          <a:p>
            <a:endParaRPr b="0" lang="el-GR" sz="3200" spc="-1" strike="noStrike">
              <a:latin typeface="Arial"/>
            </a:endParaRPr>
          </a:p>
        </p:txBody>
      </p:sp>
      <p:sp>
        <p:nvSpPr>
          <p:cNvPr id="28" name="PlaceHolder 3"/>
          <p:cNvSpPr>
            <a:spLocks noGrp="1"/>
          </p:cNvSpPr>
          <p:nvPr>
            <p:ph type="body"/>
          </p:nvPr>
        </p:nvSpPr>
        <p:spPr>
          <a:xfrm>
            <a:off x="609480" y="3682080"/>
            <a:ext cx="1097244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30" name="PlaceHolder 2"/>
          <p:cNvSpPr>
            <a:spLocks noGrp="1"/>
          </p:cNvSpPr>
          <p:nvPr>
            <p:ph type="body"/>
          </p:nvPr>
        </p:nvSpPr>
        <p:spPr>
          <a:xfrm>
            <a:off x="609480" y="1604520"/>
            <a:ext cx="5354280" cy="1896840"/>
          </a:xfrm>
          <a:prstGeom prst="rect">
            <a:avLst/>
          </a:prstGeom>
        </p:spPr>
        <p:txBody>
          <a:bodyPr lIns="0" rIns="0" tIns="0" bIns="0">
            <a:normAutofit/>
          </a:bodyPr>
          <a:p>
            <a:endParaRPr b="0" lang="el-GR" sz="3200" spc="-1" strike="noStrike">
              <a:latin typeface="Arial"/>
            </a:endParaRPr>
          </a:p>
        </p:txBody>
      </p:sp>
      <p:sp>
        <p:nvSpPr>
          <p:cNvPr id="31" name="PlaceHolder 3"/>
          <p:cNvSpPr>
            <a:spLocks noGrp="1"/>
          </p:cNvSpPr>
          <p:nvPr>
            <p:ph type="body"/>
          </p:nvPr>
        </p:nvSpPr>
        <p:spPr>
          <a:xfrm>
            <a:off x="6231960" y="1604520"/>
            <a:ext cx="5354280" cy="1896840"/>
          </a:xfrm>
          <a:prstGeom prst="rect">
            <a:avLst/>
          </a:prstGeom>
        </p:spPr>
        <p:txBody>
          <a:bodyPr lIns="0" rIns="0" tIns="0" bIns="0">
            <a:normAutofit/>
          </a:bodyPr>
          <a:p>
            <a:endParaRPr b="0" lang="el-GR" sz="3200" spc="-1" strike="noStrike">
              <a:latin typeface="Arial"/>
            </a:endParaRPr>
          </a:p>
        </p:txBody>
      </p:sp>
      <p:sp>
        <p:nvSpPr>
          <p:cNvPr id="32" name="PlaceHolder 4"/>
          <p:cNvSpPr>
            <a:spLocks noGrp="1"/>
          </p:cNvSpPr>
          <p:nvPr>
            <p:ph type="body"/>
          </p:nvPr>
        </p:nvSpPr>
        <p:spPr>
          <a:xfrm>
            <a:off x="609480" y="3682080"/>
            <a:ext cx="5354280" cy="1896840"/>
          </a:xfrm>
          <a:prstGeom prst="rect">
            <a:avLst/>
          </a:prstGeom>
        </p:spPr>
        <p:txBody>
          <a:bodyPr lIns="0" rIns="0" tIns="0" bIns="0">
            <a:normAutofit/>
          </a:bodyPr>
          <a:p>
            <a:endParaRPr b="0" lang="el-GR" sz="3200" spc="-1" strike="noStrike">
              <a:latin typeface="Arial"/>
            </a:endParaRPr>
          </a:p>
        </p:txBody>
      </p:sp>
      <p:sp>
        <p:nvSpPr>
          <p:cNvPr id="33" name="PlaceHolder 5"/>
          <p:cNvSpPr>
            <a:spLocks noGrp="1"/>
          </p:cNvSpPr>
          <p:nvPr>
            <p:ph type="body"/>
          </p:nvPr>
        </p:nvSpPr>
        <p:spPr>
          <a:xfrm>
            <a:off x="6231960" y="3682080"/>
            <a:ext cx="535428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35" name="PlaceHolder 2"/>
          <p:cNvSpPr>
            <a:spLocks noGrp="1"/>
          </p:cNvSpPr>
          <p:nvPr>
            <p:ph type="body"/>
          </p:nvPr>
        </p:nvSpPr>
        <p:spPr>
          <a:xfrm>
            <a:off x="609480" y="1604520"/>
            <a:ext cx="3533040" cy="1896840"/>
          </a:xfrm>
          <a:prstGeom prst="rect">
            <a:avLst/>
          </a:prstGeom>
        </p:spPr>
        <p:txBody>
          <a:bodyPr lIns="0" rIns="0" tIns="0" bIns="0">
            <a:normAutofit/>
          </a:bodyPr>
          <a:p>
            <a:endParaRPr b="0" lang="el-GR" sz="3200" spc="-1" strike="noStrike">
              <a:latin typeface="Arial"/>
            </a:endParaRPr>
          </a:p>
        </p:txBody>
      </p:sp>
      <p:sp>
        <p:nvSpPr>
          <p:cNvPr id="36" name="PlaceHolder 3"/>
          <p:cNvSpPr>
            <a:spLocks noGrp="1"/>
          </p:cNvSpPr>
          <p:nvPr>
            <p:ph type="body"/>
          </p:nvPr>
        </p:nvSpPr>
        <p:spPr>
          <a:xfrm>
            <a:off x="4319640" y="1604520"/>
            <a:ext cx="3533040" cy="1896840"/>
          </a:xfrm>
          <a:prstGeom prst="rect">
            <a:avLst/>
          </a:prstGeom>
        </p:spPr>
        <p:txBody>
          <a:bodyPr lIns="0" rIns="0" tIns="0" bIns="0">
            <a:normAutofit/>
          </a:bodyPr>
          <a:p>
            <a:endParaRPr b="0" lang="el-GR" sz="3200" spc="-1" strike="noStrike">
              <a:latin typeface="Arial"/>
            </a:endParaRPr>
          </a:p>
        </p:txBody>
      </p:sp>
      <p:sp>
        <p:nvSpPr>
          <p:cNvPr id="37" name="PlaceHolder 4"/>
          <p:cNvSpPr>
            <a:spLocks noGrp="1"/>
          </p:cNvSpPr>
          <p:nvPr>
            <p:ph type="body"/>
          </p:nvPr>
        </p:nvSpPr>
        <p:spPr>
          <a:xfrm>
            <a:off x="8029800" y="1604520"/>
            <a:ext cx="3533040" cy="1896840"/>
          </a:xfrm>
          <a:prstGeom prst="rect">
            <a:avLst/>
          </a:prstGeom>
        </p:spPr>
        <p:txBody>
          <a:bodyPr lIns="0" rIns="0" tIns="0" bIns="0">
            <a:normAutofit/>
          </a:bodyPr>
          <a:p>
            <a:endParaRPr b="0" lang="el-GR" sz="3200" spc="-1" strike="noStrike">
              <a:latin typeface="Arial"/>
            </a:endParaRPr>
          </a:p>
        </p:txBody>
      </p:sp>
      <p:sp>
        <p:nvSpPr>
          <p:cNvPr id="38" name="PlaceHolder 5"/>
          <p:cNvSpPr>
            <a:spLocks noGrp="1"/>
          </p:cNvSpPr>
          <p:nvPr>
            <p:ph type="body"/>
          </p:nvPr>
        </p:nvSpPr>
        <p:spPr>
          <a:xfrm>
            <a:off x="609480" y="3682080"/>
            <a:ext cx="3533040" cy="1896840"/>
          </a:xfrm>
          <a:prstGeom prst="rect">
            <a:avLst/>
          </a:prstGeom>
        </p:spPr>
        <p:txBody>
          <a:bodyPr lIns="0" rIns="0" tIns="0" bIns="0">
            <a:normAutofit/>
          </a:bodyPr>
          <a:p>
            <a:endParaRPr b="0" lang="el-GR" sz="3200" spc="-1" strike="noStrike">
              <a:latin typeface="Arial"/>
            </a:endParaRPr>
          </a:p>
        </p:txBody>
      </p:sp>
      <p:sp>
        <p:nvSpPr>
          <p:cNvPr id="39" name="PlaceHolder 6"/>
          <p:cNvSpPr>
            <a:spLocks noGrp="1"/>
          </p:cNvSpPr>
          <p:nvPr>
            <p:ph type="body"/>
          </p:nvPr>
        </p:nvSpPr>
        <p:spPr>
          <a:xfrm>
            <a:off x="4319640" y="3682080"/>
            <a:ext cx="3533040" cy="1896840"/>
          </a:xfrm>
          <a:prstGeom prst="rect">
            <a:avLst/>
          </a:prstGeom>
        </p:spPr>
        <p:txBody>
          <a:bodyPr lIns="0" rIns="0" tIns="0" bIns="0">
            <a:normAutofit/>
          </a:bodyPr>
          <a:p>
            <a:endParaRPr b="0" lang="el-GR" sz="3200" spc="-1" strike="noStrike">
              <a:latin typeface="Arial"/>
            </a:endParaRPr>
          </a:p>
        </p:txBody>
      </p:sp>
      <p:sp>
        <p:nvSpPr>
          <p:cNvPr id="40" name="PlaceHolder 7"/>
          <p:cNvSpPr>
            <a:spLocks noGrp="1"/>
          </p:cNvSpPr>
          <p:nvPr>
            <p:ph type="body"/>
          </p:nvPr>
        </p:nvSpPr>
        <p:spPr>
          <a:xfrm>
            <a:off x="8029800" y="3682080"/>
            <a:ext cx="353304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47"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49" name="PlaceHolder 2"/>
          <p:cNvSpPr>
            <a:spLocks noGrp="1"/>
          </p:cNvSpPr>
          <p:nvPr>
            <p:ph type="body"/>
          </p:nvPr>
        </p:nvSpPr>
        <p:spPr>
          <a:xfrm>
            <a:off x="609480" y="1604520"/>
            <a:ext cx="10972440" cy="3977280"/>
          </a:xfrm>
          <a:prstGeom prst="rect">
            <a:avLst/>
          </a:prstGeom>
        </p:spPr>
        <p:txBody>
          <a:bodyPr lIns="0" rIns="0" tIns="0" bIns="0">
            <a:normAutofit/>
          </a:bodyPr>
          <a:p>
            <a:endParaRPr b="0" lang="el-GR"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51" name="PlaceHolder 2"/>
          <p:cNvSpPr>
            <a:spLocks noGrp="1"/>
          </p:cNvSpPr>
          <p:nvPr>
            <p:ph type="body"/>
          </p:nvPr>
        </p:nvSpPr>
        <p:spPr>
          <a:xfrm>
            <a:off x="609480" y="1604520"/>
            <a:ext cx="5354280" cy="3977280"/>
          </a:xfrm>
          <a:prstGeom prst="rect">
            <a:avLst/>
          </a:prstGeom>
        </p:spPr>
        <p:txBody>
          <a:bodyPr lIns="0" rIns="0" tIns="0" bIns="0">
            <a:normAutofit/>
          </a:bodyPr>
          <a:p>
            <a:endParaRPr b="0" lang="el-GR" sz="3200" spc="-1" strike="noStrike">
              <a:latin typeface="Arial"/>
            </a:endParaRPr>
          </a:p>
        </p:txBody>
      </p:sp>
      <p:sp>
        <p:nvSpPr>
          <p:cNvPr id="52" name="PlaceHolder 3"/>
          <p:cNvSpPr>
            <a:spLocks noGrp="1"/>
          </p:cNvSpPr>
          <p:nvPr>
            <p:ph type="body"/>
          </p:nvPr>
        </p:nvSpPr>
        <p:spPr>
          <a:xfrm>
            <a:off x="6231960" y="1604520"/>
            <a:ext cx="5354280" cy="3977280"/>
          </a:xfrm>
          <a:prstGeom prst="rect">
            <a:avLst/>
          </a:prstGeom>
        </p:spPr>
        <p:txBody>
          <a:bodyPr lIns="0" rIns="0" tIns="0" bIns="0">
            <a:normAutofit/>
          </a:bodyPr>
          <a:p>
            <a:endParaRPr b="0" lang="el-GR"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56" name="PlaceHolder 2"/>
          <p:cNvSpPr>
            <a:spLocks noGrp="1"/>
          </p:cNvSpPr>
          <p:nvPr>
            <p:ph type="body"/>
          </p:nvPr>
        </p:nvSpPr>
        <p:spPr>
          <a:xfrm>
            <a:off x="609480" y="1604520"/>
            <a:ext cx="5354280" cy="1896840"/>
          </a:xfrm>
          <a:prstGeom prst="rect">
            <a:avLst/>
          </a:prstGeom>
        </p:spPr>
        <p:txBody>
          <a:bodyPr lIns="0" rIns="0" tIns="0" bIns="0">
            <a:normAutofit/>
          </a:bodyPr>
          <a:p>
            <a:endParaRPr b="0" lang="el-GR" sz="3200" spc="-1" strike="noStrike">
              <a:latin typeface="Arial"/>
            </a:endParaRPr>
          </a:p>
        </p:txBody>
      </p:sp>
      <p:sp>
        <p:nvSpPr>
          <p:cNvPr id="57" name="PlaceHolder 3"/>
          <p:cNvSpPr>
            <a:spLocks noGrp="1"/>
          </p:cNvSpPr>
          <p:nvPr>
            <p:ph type="body"/>
          </p:nvPr>
        </p:nvSpPr>
        <p:spPr>
          <a:xfrm>
            <a:off x="6231960" y="1604520"/>
            <a:ext cx="5354280" cy="3977280"/>
          </a:xfrm>
          <a:prstGeom prst="rect">
            <a:avLst/>
          </a:prstGeom>
        </p:spPr>
        <p:txBody>
          <a:bodyPr lIns="0" rIns="0" tIns="0" bIns="0">
            <a:normAutofit/>
          </a:bodyPr>
          <a:p>
            <a:endParaRPr b="0" lang="el-GR" sz="3200" spc="-1" strike="noStrike">
              <a:latin typeface="Arial"/>
            </a:endParaRPr>
          </a:p>
        </p:txBody>
      </p:sp>
      <p:sp>
        <p:nvSpPr>
          <p:cNvPr id="58" name="PlaceHolder 4"/>
          <p:cNvSpPr>
            <a:spLocks noGrp="1"/>
          </p:cNvSpPr>
          <p:nvPr>
            <p:ph type="body"/>
          </p:nvPr>
        </p:nvSpPr>
        <p:spPr>
          <a:xfrm>
            <a:off x="609480" y="3682080"/>
            <a:ext cx="535428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6"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60" name="PlaceHolder 2"/>
          <p:cNvSpPr>
            <a:spLocks noGrp="1"/>
          </p:cNvSpPr>
          <p:nvPr>
            <p:ph type="body"/>
          </p:nvPr>
        </p:nvSpPr>
        <p:spPr>
          <a:xfrm>
            <a:off x="609480" y="1604520"/>
            <a:ext cx="5354280" cy="3977280"/>
          </a:xfrm>
          <a:prstGeom prst="rect">
            <a:avLst/>
          </a:prstGeom>
        </p:spPr>
        <p:txBody>
          <a:bodyPr lIns="0" rIns="0" tIns="0" bIns="0">
            <a:normAutofit/>
          </a:bodyPr>
          <a:p>
            <a:endParaRPr b="0" lang="el-GR" sz="3200" spc="-1" strike="noStrike">
              <a:latin typeface="Arial"/>
            </a:endParaRPr>
          </a:p>
        </p:txBody>
      </p:sp>
      <p:sp>
        <p:nvSpPr>
          <p:cNvPr id="61" name="PlaceHolder 3"/>
          <p:cNvSpPr>
            <a:spLocks noGrp="1"/>
          </p:cNvSpPr>
          <p:nvPr>
            <p:ph type="body"/>
          </p:nvPr>
        </p:nvSpPr>
        <p:spPr>
          <a:xfrm>
            <a:off x="6231960" y="1604520"/>
            <a:ext cx="5354280" cy="1896840"/>
          </a:xfrm>
          <a:prstGeom prst="rect">
            <a:avLst/>
          </a:prstGeom>
        </p:spPr>
        <p:txBody>
          <a:bodyPr lIns="0" rIns="0" tIns="0" bIns="0">
            <a:normAutofit/>
          </a:bodyPr>
          <a:p>
            <a:endParaRPr b="0" lang="el-GR" sz="3200" spc="-1" strike="noStrike">
              <a:latin typeface="Arial"/>
            </a:endParaRPr>
          </a:p>
        </p:txBody>
      </p:sp>
      <p:sp>
        <p:nvSpPr>
          <p:cNvPr id="62" name="PlaceHolder 4"/>
          <p:cNvSpPr>
            <a:spLocks noGrp="1"/>
          </p:cNvSpPr>
          <p:nvPr>
            <p:ph type="body"/>
          </p:nvPr>
        </p:nvSpPr>
        <p:spPr>
          <a:xfrm>
            <a:off x="6231960" y="3682080"/>
            <a:ext cx="535428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64" name="PlaceHolder 2"/>
          <p:cNvSpPr>
            <a:spLocks noGrp="1"/>
          </p:cNvSpPr>
          <p:nvPr>
            <p:ph type="body"/>
          </p:nvPr>
        </p:nvSpPr>
        <p:spPr>
          <a:xfrm>
            <a:off x="609480" y="1604520"/>
            <a:ext cx="5354280" cy="1896840"/>
          </a:xfrm>
          <a:prstGeom prst="rect">
            <a:avLst/>
          </a:prstGeom>
        </p:spPr>
        <p:txBody>
          <a:bodyPr lIns="0" rIns="0" tIns="0" bIns="0">
            <a:normAutofit/>
          </a:bodyPr>
          <a:p>
            <a:endParaRPr b="0" lang="el-GR" sz="3200" spc="-1" strike="noStrike">
              <a:latin typeface="Arial"/>
            </a:endParaRPr>
          </a:p>
        </p:txBody>
      </p:sp>
      <p:sp>
        <p:nvSpPr>
          <p:cNvPr id="65" name="PlaceHolder 3"/>
          <p:cNvSpPr>
            <a:spLocks noGrp="1"/>
          </p:cNvSpPr>
          <p:nvPr>
            <p:ph type="body"/>
          </p:nvPr>
        </p:nvSpPr>
        <p:spPr>
          <a:xfrm>
            <a:off x="6231960" y="1604520"/>
            <a:ext cx="5354280" cy="1896840"/>
          </a:xfrm>
          <a:prstGeom prst="rect">
            <a:avLst/>
          </a:prstGeom>
        </p:spPr>
        <p:txBody>
          <a:bodyPr lIns="0" rIns="0" tIns="0" bIns="0">
            <a:normAutofit/>
          </a:bodyPr>
          <a:p>
            <a:endParaRPr b="0" lang="el-GR" sz="3200" spc="-1" strike="noStrike">
              <a:latin typeface="Arial"/>
            </a:endParaRPr>
          </a:p>
        </p:txBody>
      </p:sp>
      <p:sp>
        <p:nvSpPr>
          <p:cNvPr id="66" name="PlaceHolder 4"/>
          <p:cNvSpPr>
            <a:spLocks noGrp="1"/>
          </p:cNvSpPr>
          <p:nvPr>
            <p:ph type="body"/>
          </p:nvPr>
        </p:nvSpPr>
        <p:spPr>
          <a:xfrm>
            <a:off x="609480" y="3682080"/>
            <a:ext cx="1097244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68" name="PlaceHolder 2"/>
          <p:cNvSpPr>
            <a:spLocks noGrp="1"/>
          </p:cNvSpPr>
          <p:nvPr>
            <p:ph type="body"/>
          </p:nvPr>
        </p:nvSpPr>
        <p:spPr>
          <a:xfrm>
            <a:off x="609480" y="1604520"/>
            <a:ext cx="10972440" cy="1896840"/>
          </a:xfrm>
          <a:prstGeom prst="rect">
            <a:avLst/>
          </a:prstGeom>
        </p:spPr>
        <p:txBody>
          <a:bodyPr lIns="0" rIns="0" tIns="0" bIns="0">
            <a:normAutofit/>
          </a:bodyPr>
          <a:p>
            <a:endParaRPr b="0" lang="el-GR" sz="3200" spc="-1" strike="noStrike">
              <a:latin typeface="Arial"/>
            </a:endParaRPr>
          </a:p>
        </p:txBody>
      </p:sp>
      <p:sp>
        <p:nvSpPr>
          <p:cNvPr id="69" name="PlaceHolder 3"/>
          <p:cNvSpPr>
            <a:spLocks noGrp="1"/>
          </p:cNvSpPr>
          <p:nvPr>
            <p:ph type="body"/>
          </p:nvPr>
        </p:nvSpPr>
        <p:spPr>
          <a:xfrm>
            <a:off x="609480" y="3682080"/>
            <a:ext cx="1097244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71" name="PlaceHolder 2"/>
          <p:cNvSpPr>
            <a:spLocks noGrp="1"/>
          </p:cNvSpPr>
          <p:nvPr>
            <p:ph type="body"/>
          </p:nvPr>
        </p:nvSpPr>
        <p:spPr>
          <a:xfrm>
            <a:off x="609480" y="1604520"/>
            <a:ext cx="5354280" cy="1896840"/>
          </a:xfrm>
          <a:prstGeom prst="rect">
            <a:avLst/>
          </a:prstGeom>
        </p:spPr>
        <p:txBody>
          <a:bodyPr lIns="0" rIns="0" tIns="0" bIns="0">
            <a:normAutofit/>
          </a:bodyPr>
          <a:p>
            <a:endParaRPr b="0" lang="el-GR" sz="3200" spc="-1" strike="noStrike">
              <a:latin typeface="Arial"/>
            </a:endParaRPr>
          </a:p>
        </p:txBody>
      </p:sp>
      <p:sp>
        <p:nvSpPr>
          <p:cNvPr id="72" name="PlaceHolder 3"/>
          <p:cNvSpPr>
            <a:spLocks noGrp="1"/>
          </p:cNvSpPr>
          <p:nvPr>
            <p:ph type="body"/>
          </p:nvPr>
        </p:nvSpPr>
        <p:spPr>
          <a:xfrm>
            <a:off x="6231960" y="1604520"/>
            <a:ext cx="5354280" cy="1896840"/>
          </a:xfrm>
          <a:prstGeom prst="rect">
            <a:avLst/>
          </a:prstGeom>
        </p:spPr>
        <p:txBody>
          <a:bodyPr lIns="0" rIns="0" tIns="0" bIns="0">
            <a:normAutofit/>
          </a:bodyPr>
          <a:p>
            <a:endParaRPr b="0" lang="el-GR" sz="3200" spc="-1" strike="noStrike">
              <a:latin typeface="Arial"/>
            </a:endParaRPr>
          </a:p>
        </p:txBody>
      </p:sp>
      <p:sp>
        <p:nvSpPr>
          <p:cNvPr id="73" name="PlaceHolder 4"/>
          <p:cNvSpPr>
            <a:spLocks noGrp="1"/>
          </p:cNvSpPr>
          <p:nvPr>
            <p:ph type="body"/>
          </p:nvPr>
        </p:nvSpPr>
        <p:spPr>
          <a:xfrm>
            <a:off x="609480" y="3682080"/>
            <a:ext cx="5354280" cy="1896840"/>
          </a:xfrm>
          <a:prstGeom prst="rect">
            <a:avLst/>
          </a:prstGeom>
        </p:spPr>
        <p:txBody>
          <a:bodyPr lIns="0" rIns="0" tIns="0" bIns="0">
            <a:normAutofit/>
          </a:bodyPr>
          <a:p>
            <a:endParaRPr b="0" lang="el-GR" sz="3200" spc="-1" strike="noStrike">
              <a:latin typeface="Arial"/>
            </a:endParaRPr>
          </a:p>
        </p:txBody>
      </p:sp>
      <p:sp>
        <p:nvSpPr>
          <p:cNvPr id="74" name="PlaceHolder 5"/>
          <p:cNvSpPr>
            <a:spLocks noGrp="1"/>
          </p:cNvSpPr>
          <p:nvPr>
            <p:ph type="body"/>
          </p:nvPr>
        </p:nvSpPr>
        <p:spPr>
          <a:xfrm>
            <a:off x="6231960" y="3682080"/>
            <a:ext cx="535428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76" name="PlaceHolder 2"/>
          <p:cNvSpPr>
            <a:spLocks noGrp="1"/>
          </p:cNvSpPr>
          <p:nvPr>
            <p:ph type="body"/>
          </p:nvPr>
        </p:nvSpPr>
        <p:spPr>
          <a:xfrm>
            <a:off x="609480" y="1604520"/>
            <a:ext cx="3533040" cy="1896840"/>
          </a:xfrm>
          <a:prstGeom prst="rect">
            <a:avLst/>
          </a:prstGeom>
        </p:spPr>
        <p:txBody>
          <a:bodyPr lIns="0" rIns="0" tIns="0" bIns="0">
            <a:normAutofit/>
          </a:bodyPr>
          <a:p>
            <a:endParaRPr b="0" lang="el-GR" sz="3200" spc="-1" strike="noStrike">
              <a:latin typeface="Arial"/>
            </a:endParaRPr>
          </a:p>
        </p:txBody>
      </p:sp>
      <p:sp>
        <p:nvSpPr>
          <p:cNvPr id="77" name="PlaceHolder 3"/>
          <p:cNvSpPr>
            <a:spLocks noGrp="1"/>
          </p:cNvSpPr>
          <p:nvPr>
            <p:ph type="body"/>
          </p:nvPr>
        </p:nvSpPr>
        <p:spPr>
          <a:xfrm>
            <a:off x="4319640" y="1604520"/>
            <a:ext cx="3533040" cy="1896840"/>
          </a:xfrm>
          <a:prstGeom prst="rect">
            <a:avLst/>
          </a:prstGeom>
        </p:spPr>
        <p:txBody>
          <a:bodyPr lIns="0" rIns="0" tIns="0" bIns="0">
            <a:normAutofit/>
          </a:bodyPr>
          <a:p>
            <a:endParaRPr b="0" lang="el-GR" sz="3200" spc="-1" strike="noStrike">
              <a:latin typeface="Arial"/>
            </a:endParaRPr>
          </a:p>
        </p:txBody>
      </p:sp>
      <p:sp>
        <p:nvSpPr>
          <p:cNvPr id="78" name="PlaceHolder 4"/>
          <p:cNvSpPr>
            <a:spLocks noGrp="1"/>
          </p:cNvSpPr>
          <p:nvPr>
            <p:ph type="body"/>
          </p:nvPr>
        </p:nvSpPr>
        <p:spPr>
          <a:xfrm>
            <a:off x="8029800" y="1604520"/>
            <a:ext cx="3533040" cy="1896840"/>
          </a:xfrm>
          <a:prstGeom prst="rect">
            <a:avLst/>
          </a:prstGeom>
        </p:spPr>
        <p:txBody>
          <a:bodyPr lIns="0" rIns="0" tIns="0" bIns="0">
            <a:normAutofit/>
          </a:bodyPr>
          <a:p>
            <a:endParaRPr b="0" lang="el-GR" sz="3200" spc="-1" strike="noStrike">
              <a:latin typeface="Arial"/>
            </a:endParaRPr>
          </a:p>
        </p:txBody>
      </p:sp>
      <p:sp>
        <p:nvSpPr>
          <p:cNvPr id="79" name="PlaceHolder 5"/>
          <p:cNvSpPr>
            <a:spLocks noGrp="1"/>
          </p:cNvSpPr>
          <p:nvPr>
            <p:ph type="body"/>
          </p:nvPr>
        </p:nvSpPr>
        <p:spPr>
          <a:xfrm>
            <a:off x="609480" y="3682080"/>
            <a:ext cx="3533040" cy="1896840"/>
          </a:xfrm>
          <a:prstGeom prst="rect">
            <a:avLst/>
          </a:prstGeom>
        </p:spPr>
        <p:txBody>
          <a:bodyPr lIns="0" rIns="0" tIns="0" bIns="0">
            <a:normAutofit/>
          </a:bodyPr>
          <a:p>
            <a:endParaRPr b="0" lang="el-GR" sz="3200" spc="-1" strike="noStrike">
              <a:latin typeface="Arial"/>
            </a:endParaRPr>
          </a:p>
        </p:txBody>
      </p:sp>
      <p:sp>
        <p:nvSpPr>
          <p:cNvPr id="80" name="PlaceHolder 6"/>
          <p:cNvSpPr>
            <a:spLocks noGrp="1"/>
          </p:cNvSpPr>
          <p:nvPr>
            <p:ph type="body"/>
          </p:nvPr>
        </p:nvSpPr>
        <p:spPr>
          <a:xfrm>
            <a:off x="4319640" y="3682080"/>
            <a:ext cx="3533040" cy="1896840"/>
          </a:xfrm>
          <a:prstGeom prst="rect">
            <a:avLst/>
          </a:prstGeom>
        </p:spPr>
        <p:txBody>
          <a:bodyPr lIns="0" rIns="0" tIns="0" bIns="0">
            <a:normAutofit/>
          </a:bodyPr>
          <a:p>
            <a:endParaRPr b="0" lang="el-GR" sz="3200" spc="-1" strike="noStrike">
              <a:latin typeface="Arial"/>
            </a:endParaRPr>
          </a:p>
        </p:txBody>
      </p:sp>
      <p:sp>
        <p:nvSpPr>
          <p:cNvPr id="81" name="PlaceHolder 7"/>
          <p:cNvSpPr>
            <a:spLocks noGrp="1"/>
          </p:cNvSpPr>
          <p:nvPr>
            <p:ph type="body"/>
          </p:nvPr>
        </p:nvSpPr>
        <p:spPr>
          <a:xfrm>
            <a:off x="8029800" y="3682080"/>
            <a:ext cx="353304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8" name="PlaceHolder 2"/>
          <p:cNvSpPr>
            <a:spLocks noGrp="1"/>
          </p:cNvSpPr>
          <p:nvPr>
            <p:ph type="body"/>
          </p:nvPr>
        </p:nvSpPr>
        <p:spPr>
          <a:xfrm>
            <a:off x="609480" y="1604520"/>
            <a:ext cx="10972440" cy="3977280"/>
          </a:xfrm>
          <a:prstGeom prst="rect">
            <a:avLst/>
          </a:prstGeom>
        </p:spPr>
        <p:txBody>
          <a:bodyPr lIns="0" rIns="0" tIns="0" bIns="0">
            <a:normAutofit/>
          </a:bodyPr>
          <a:p>
            <a:endParaRPr b="0" lang="el-G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10" name="PlaceHolder 2"/>
          <p:cNvSpPr>
            <a:spLocks noGrp="1"/>
          </p:cNvSpPr>
          <p:nvPr>
            <p:ph type="body"/>
          </p:nvPr>
        </p:nvSpPr>
        <p:spPr>
          <a:xfrm>
            <a:off x="609480" y="1604520"/>
            <a:ext cx="5354280" cy="3977280"/>
          </a:xfrm>
          <a:prstGeom prst="rect">
            <a:avLst/>
          </a:prstGeom>
        </p:spPr>
        <p:txBody>
          <a:bodyPr lIns="0" rIns="0" tIns="0" bIns="0">
            <a:normAutofit/>
          </a:bodyPr>
          <a:p>
            <a:endParaRPr b="0" lang="el-GR" sz="3200" spc="-1" strike="noStrike">
              <a:latin typeface="Arial"/>
            </a:endParaRPr>
          </a:p>
        </p:txBody>
      </p:sp>
      <p:sp>
        <p:nvSpPr>
          <p:cNvPr id="11" name="PlaceHolder 3"/>
          <p:cNvSpPr>
            <a:spLocks noGrp="1"/>
          </p:cNvSpPr>
          <p:nvPr>
            <p:ph type="body"/>
          </p:nvPr>
        </p:nvSpPr>
        <p:spPr>
          <a:xfrm>
            <a:off x="6231960" y="1604520"/>
            <a:ext cx="5354280" cy="3977280"/>
          </a:xfrm>
          <a:prstGeom prst="rect">
            <a:avLst/>
          </a:prstGeom>
        </p:spPr>
        <p:txBody>
          <a:bodyPr lIns="0" rIns="0" tIns="0" bIns="0">
            <a:normAutofit/>
          </a:bodyPr>
          <a:p>
            <a:endParaRPr b="0" lang="el-GR"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15" name="PlaceHolder 2"/>
          <p:cNvSpPr>
            <a:spLocks noGrp="1"/>
          </p:cNvSpPr>
          <p:nvPr>
            <p:ph type="body"/>
          </p:nvPr>
        </p:nvSpPr>
        <p:spPr>
          <a:xfrm>
            <a:off x="609480" y="1604520"/>
            <a:ext cx="5354280" cy="1896840"/>
          </a:xfrm>
          <a:prstGeom prst="rect">
            <a:avLst/>
          </a:prstGeom>
        </p:spPr>
        <p:txBody>
          <a:bodyPr lIns="0" rIns="0" tIns="0" bIns="0">
            <a:normAutofit/>
          </a:bodyPr>
          <a:p>
            <a:endParaRPr b="0" lang="el-GR" sz="3200" spc="-1" strike="noStrike">
              <a:latin typeface="Arial"/>
            </a:endParaRPr>
          </a:p>
        </p:txBody>
      </p:sp>
      <p:sp>
        <p:nvSpPr>
          <p:cNvPr id="16" name="PlaceHolder 3"/>
          <p:cNvSpPr>
            <a:spLocks noGrp="1"/>
          </p:cNvSpPr>
          <p:nvPr>
            <p:ph type="body"/>
          </p:nvPr>
        </p:nvSpPr>
        <p:spPr>
          <a:xfrm>
            <a:off x="6231960" y="1604520"/>
            <a:ext cx="5354280" cy="3977280"/>
          </a:xfrm>
          <a:prstGeom prst="rect">
            <a:avLst/>
          </a:prstGeom>
        </p:spPr>
        <p:txBody>
          <a:bodyPr lIns="0" rIns="0" tIns="0" bIns="0">
            <a:normAutofit/>
          </a:bodyPr>
          <a:p>
            <a:endParaRPr b="0" lang="el-GR" sz="3200" spc="-1" strike="noStrike">
              <a:latin typeface="Arial"/>
            </a:endParaRPr>
          </a:p>
        </p:txBody>
      </p:sp>
      <p:sp>
        <p:nvSpPr>
          <p:cNvPr id="17" name="PlaceHolder 4"/>
          <p:cNvSpPr>
            <a:spLocks noGrp="1"/>
          </p:cNvSpPr>
          <p:nvPr>
            <p:ph type="body"/>
          </p:nvPr>
        </p:nvSpPr>
        <p:spPr>
          <a:xfrm>
            <a:off x="609480" y="3682080"/>
            <a:ext cx="535428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19" name="PlaceHolder 2"/>
          <p:cNvSpPr>
            <a:spLocks noGrp="1"/>
          </p:cNvSpPr>
          <p:nvPr>
            <p:ph type="body"/>
          </p:nvPr>
        </p:nvSpPr>
        <p:spPr>
          <a:xfrm>
            <a:off x="609480" y="1604520"/>
            <a:ext cx="5354280" cy="3977280"/>
          </a:xfrm>
          <a:prstGeom prst="rect">
            <a:avLst/>
          </a:prstGeom>
        </p:spPr>
        <p:txBody>
          <a:bodyPr lIns="0" rIns="0" tIns="0" bIns="0">
            <a:normAutofit/>
          </a:bodyPr>
          <a:p>
            <a:endParaRPr b="0" lang="el-GR" sz="3200" spc="-1" strike="noStrike">
              <a:latin typeface="Arial"/>
            </a:endParaRPr>
          </a:p>
        </p:txBody>
      </p:sp>
      <p:sp>
        <p:nvSpPr>
          <p:cNvPr id="20" name="PlaceHolder 3"/>
          <p:cNvSpPr>
            <a:spLocks noGrp="1"/>
          </p:cNvSpPr>
          <p:nvPr>
            <p:ph type="body"/>
          </p:nvPr>
        </p:nvSpPr>
        <p:spPr>
          <a:xfrm>
            <a:off x="6231960" y="1604520"/>
            <a:ext cx="5354280" cy="1896840"/>
          </a:xfrm>
          <a:prstGeom prst="rect">
            <a:avLst/>
          </a:prstGeom>
        </p:spPr>
        <p:txBody>
          <a:bodyPr lIns="0" rIns="0" tIns="0" bIns="0">
            <a:normAutofit/>
          </a:bodyPr>
          <a:p>
            <a:endParaRPr b="0" lang="el-GR" sz="3200" spc="-1" strike="noStrike">
              <a:latin typeface="Arial"/>
            </a:endParaRPr>
          </a:p>
        </p:txBody>
      </p:sp>
      <p:sp>
        <p:nvSpPr>
          <p:cNvPr id="21" name="PlaceHolder 4"/>
          <p:cNvSpPr>
            <a:spLocks noGrp="1"/>
          </p:cNvSpPr>
          <p:nvPr>
            <p:ph type="body"/>
          </p:nvPr>
        </p:nvSpPr>
        <p:spPr>
          <a:xfrm>
            <a:off x="6231960" y="3682080"/>
            <a:ext cx="535428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23" name="PlaceHolder 2"/>
          <p:cNvSpPr>
            <a:spLocks noGrp="1"/>
          </p:cNvSpPr>
          <p:nvPr>
            <p:ph type="body"/>
          </p:nvPr>
        </p:nvSpPr>
        <p:spPr>
          <a:xfrm>
            <a:off x="609480" y="1604520"/>
            <a:ext cx="5354280" cy="1896840"/>
          </a:xfrm>
          <a:prstGeom prst="rect">
            <a:avLst/>
          </a:prstGeom>
        </p:spPr>
        <p:txBody>
          <a:bodyPr lIns="0" rIns="0" tIns="0" bIns="0">
            <a:normAutofit/>
          </a:bodyPr>
          <a:p>
            <a:endParaRPr b="0" lang="el-GR" sz="3200" spc="-1" strike="noStrike">
              <a:latin typeface="Arial"/>
            </a:endParaRPr>
          </a:p>
        </p:txBody>
      </p:sp>
      <p:sp>
        <p:nvSpPr>
          <p:cNvPr id="24" name="PlaceHolder 3"/>
          <p:cNvSpPr>
            <a:spLocks noGrp="1"/>
          </p:cNvSpPr>
          <p:nvPr>
            <p:ph type="body"/>
          </p:nvPr>
        </p:nvSpPr>
        <p:spPr>
          <a:xfrm>
            <a:off x="6231960" y="1604520"/>
            <a:ext cx="5354280" cy="1896840"/>
          </a:xfrm>
          <a:prstGeom prst="rect">
            <a:avLst/>
          </a:prstGeom>
        </p:spPr>
        <p:txBody>
          <a:bodyPr lIns="0" rIns="0" tIns="0" bIns="0">
            <a:normAutofit/>
          </a:bodyPr>
          <a:p>
            <a:endParaRPr b="0" lang="el-GR" sz="3200" spc="-1" strike="noStrike">
              <a:latin typeface="Arial"/>
            </a:endParaRPr>
          </a:p>
        </p:txBody>
      </p:sp>
      <p:sp>
        <p:nvSpPr>
          <p:cNvPr id="25" name="PlaceHolder 4"/>
          <p:cNvSpPr>
            <a:spLocks noGrp="1"/>
          </p:cNvSpPr>
          <p:nvPr>
            <p:ph type="body"/>
          </p:nvPr>
        </p:nvSpPr>
        <p:spPr>
          <a:xfrm>
            <a:off x="609480" y="3682080"/>
            <a:ext cx="10972440" cy="1896840"/>
          </a:xfrm>
          <a:prstGeom prst="rect">
            <a:avLst/>
          </a:prstGeom>
        </p:spPr>
        <p:txBody>
          <a:bodyPr lIns="0" rIns="0" tIns="0" bIns="0">
            <a:normAutofit/>
          </a:bodyPr>
          <a:p>
            <a:endParaRPr b="0" lang="el-G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2363c"/>
        </a:solidFill>
      </p:bgPr>
    </p:bg>
    <p:spTree>
      <p:nvGrpSpPr>
        <p:cNvPr id="1" name=""/>
        <p:cNvGrpSpPr/>
        <p:nvPr/>
      </p:nvGrpSpPr>
      <p:grpSpPr>
        <a:xfrm>
          <a:off x="0" y="0"/>
          <a:ext cx="0" cy="0"/>
          <a:chOff x="0" y="0"/>
          <a:chExt cx="0" cy="0"/>
        </a:xfrm>
      </p:grpSpPr>
      <p:sp>
        <p:nvSpPr>
          <p:cNvPr id="0" name="CustomShape 1"/>
          <p:cNvSpPr/>
          <p:nvPr/>
        </p:nvSpPr>
        <p:spPr>
          <a:xfrm>
            <a:off x="8157960" y="6244920"/>
            <a:ext cx="4033440" cy="612360"/>
          </a:xfrm>
          <a:custGeom>
            <a:avLst/>
            <a:gdLst/>
            <a:ah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p:style>
      </p:sp>
      <p:sp>
        <p:nvSpPr>
          <p:cNvPr id="1" name="CustomShape 2"/>
          <p:cNvSpPr/>
          <p:nvPr/>
        </p:nvSpPr>
        <p:spPr>
          <a:xfrm>
            <a:off x="0" y="687960"/>
            <a:ext cx="447840" cy="1633680"/>
          </a:xfrm>
          <a:custGeom>
            <a:avLst/>
            <a:gdLst/>
            <a:ah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2" name="CustomShape 3"/>
          <p:cNvSpPr/>
          <p:nvPr/>
        </p:nvSpPr>
        <p:spPr>
          <a:xfrm>
            <a:off x="7309440" y="6144120"/>
            <a:ext cx="4417560" cy="717480"/>
          </a:xfrm>
          <a:custGeom>
            <a:avLst/>
            <a:gdLst/>
            <a:ah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p:style>
      </p:sp>
      <p:sp>
        <p:nvSpPr>
          <p:cNvPr id="3" name="PlaceHolder 4"/>
          <p:cNvSpPr>
            <a:spLocks noGrp="1"/>
          </p:cNvSpPr>
          <p:nvPr>
            <p:ph type="title"/>
          </p:nvPr>
        </p:nvSpPr>
        <p:spPr>
          <a:xfrm>
            <a:off x="762120" y="762120"/>
            <a:ext cx="10667160" cy="1523160"/>
          </a:xfrm>
          <a:prstGeom prst="rect">
            <a:avLst/>
          </a:prstGeom>
        </p:spPr>
        <p:txBody>
          <a:bodyPr lIns="0" rIns="0" tIns="0" bIns="0" anchor="ctr">
            <a:noAutofit/>
          </a:bodyPr>
          <a:p>
            <a:pPr algn="ctr"/>
            <a:r>
              <a:rPr b="0" lang="el-GR" sz="1800" spc="-1" strike="noStrike">
                <a:latin typeface="Arial"/>
              </a:rPr>
              <a:t>Πατήστε για επεξεργασία της μορφής κειμένου του τίτλου</a:t>
            </a:r>
            <a:endParaRPr b="0" lang="el-GR" sz="1800" spc="-1" strike="noStrike">
              <a:latin typeface="Arial"/>
            </a:endParaRPr>
          </a:p>
        </p:txBody>
      </p:sp>
      <p:sp>
        <p:nvSpPr>
          <p:cNvPr id="4"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l-GR" sz="3200" spc="-1" strike="noStrike">
                <a:latin typeface="Arial"/>
              </a:rPr>
              <a:t>Πατήστε για επεξεργασία της μορφής κειμένου διάρθρωσης</a:t>
            </a:r>
            <a:endParaRPr b="0" lang="el-GR" sz="3200" spc="-1" strike="noStrike">
              <a:latin typeface="Arial"/>
            </a:endParaRPr>
          </a:p>
          <a:p>
            <a:pPr lvl="1" marL="864000" indent="-324000">
              <a:spcBef>
                <a:spcPts val="1134"/>
              </a:spcBef>
              <a:buClr>
                <a:srgbClr val="ffffff"/>
              </a:buClr>
              <a:buSzPct val="75000"/>
              <a:buFont typeface="Symbol" charset="2"/>
              <a:buChar char=""/>
            </a:pPr>
            <a:r>
              <a:rPr b="0" lang="el-GR" sz="2800" spc="-1" strike="noStrike">
                <a:latin typeface="Arial"/>
              </a:rPr>
              <a:t>Δεύτερο επίπεδο διάρθρωσης</a:t>
            </a:r>
            <a:endParaRPr b="0" lang="el-GR" sz="2800" spc="-1" strike="noStrike">
              <a:latin typeface="Arial"/>
            </a:endParaRPr>
          </a:p>
          <a:p>
            <a:pPr lvl="2" marL="1296000" indent="-288000">
              <a:spcBef>
                <a:spcPts val="850"/>
              </a:spcBef>
              <a:buClr>
                <a:srgbClr val="ffffff"/>
              </a:buClr>
              <a:buSzPct val="45000"/>
              <a:buFont typeface="Wingdings" charset="2"/>
              <a:buChar char=""/>
            </a:pPr>
            <a:r>
              <a:rPr b="0" lang="el-GR" sz="2400" spc="-1" strike="noStrike">
                <a:latin typeface="Arial"/>
              </a:rPr>
              <a:t>Τρίτο επίπεδο διάρθρωσης</a:t>
            </a:r>
            <a:endParaRPr b="0" lang="el-GR" sz="2400" spc="-1" strike="noStrike">
              <a:latin typeface="Arial"/>
            </a:endParaRPr>
          </a:p>
          <a:p>
            <a:pPr lvl="3" marL="1728000" indent="-216000">
              <a:spcBef>
                <a:spcPts val="567"/>
              </a:spcBef>
              <a:buClr>
                <a:srgbClr val="ffffff"/>
              </a:buClr>
              <a:buSzPct val="75000"/>
              <a:buFont typeface="Symbol" charset="2"/>
              <a:buChar char=""/>
            </a:pPr>
            <a:r>
              <a:rPr b="0" lang="el-GR" sz="2000" spc="-1" strike="noStrike">
                <a:latin typeface="Arial"/>
              </a:rPr>
              <a:t>Τέταρτο επίπεδο διάρθρωσης</a:t>
            </a:r>
            <a:endParaRPr b="0" lang="el-GR" sz="2000" spc="-1" strike="noStrike">
              <a:latin typeface="Arial"/>
            </a:endParaRPr>
          </a:p>
          <a:p>
            <a:pPr lvl="4" marL="2160000" indent="-216000">
              <a:spcBef>
                <a:spcPts val="283"/>
              </a:spcBef>
              <a:buClr>
                <a:srgbClr val="ffffff"/>
              </a:buClr>
              <a:buSzPct val="45000"/>
              <a:buFont typeface="Wingdings" charset="2"/>
              <a:buChar char=""/>
            </a:pPr>
            <a:r>
              <a:rPr b="0" lang="el-GR" sz="2000" spc="-1" strike="noStrike">
                <a:latin typeface="Arial"/>
              </a:rPr>
              <a:t>Πέμπτο επίπεδο διάρθρωσης</a:t>
            </a:r>
            <a:endParaRPr b="0" lang="el-GR" sz="2000" spc="-1" strike="noStrike">
              <a:latin typeface="Arial"/>
            </a:endParaRPr>
          </a:p>
          <a:p>
            <a:pPr lvl="5" marL="2592000" indent="-216000">
              <a:spcBef>
                <a:spcPts val="283"/>
              </a:spcBef>
              <a:buClr>
                <a:srgbClr val="ffffff"/>
              </a:buClr>
              <a:buSzPct val="45000"/>
              <a:buFont typeface="Wingdings" charset="2"/>
              <a:buChar char=""/>
            </a:pPr>
            <a:r>
              <a:rPr b="0" lang="el-GR" sz="2000" spc="-1" strike="noStrike">
                <a:latin typeface="Arial"/>
              </a:rPr>
              <a:t>Έκτο επίπεδο διάρθρωσης</a:t>
            </a:r>
            <a:endParaRPr b="0" lang="el-GR" sz="2000" spc="-1" strike="noStrike">
              <a:latin typeface="Arial"/>
            </a:endParaRPr>
          </a:p>
          <a:p>
            <a:pPr lvl="6" marL="3024000" indent="-216000">
              <a:spcBef>
                <a:spcPts val="283"/>
              </a:spcBef>
              <a:buClr>
                <a:srgbClr val="ffffff"/>
              </a:buClr>
              <a:buSzPct val="45000"/>
              <a:buFont typeface="Wingdings" charset="2"/>
              <a:buChar char=""/>
            </a:pPr>
            <a:r>
              <a:rPr b="0" lang="el-GR" sz="2000" spc="-1" strike="noStrike">
                <a:latin typeface="Arial"/>
              </a:rPr>
              <a:t>Έβδομο επίπεδο διάρθρωσης</a:t>
            </a:r>
            <a:endParaRPr b="0" lang="el-G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2363c"/>
        </a:solidFill>
      </p:bgPr>
    </p:bg>
    <p:spTree>
      <p:nvGrpSpPr>
        <p:cNvPr id="1" name=""/>
        <p:cNvGrpSpPr/>
        <p:nvPr/>
      </p:nvGrpSpPr>
      <p:grpSpPr>
        <a:xfrm>
          <a:off x="0" y="0"/>
          <a:ext cx="0" cy="0"/>
          <a:chOff x="0" y="0"/>
          <a:chExt cx="0" cy="0"/>
        </a:xfrm>
      </p:grpSpPr>
      <p:sp>
        <p:nvSpPr>
          <p:cNvPr id="41" name="CustomShape 1"/>
          <p:cNvSpPr/>
          <p:nvPr/>
        </p:nvSpPr>
        <p:spPr>
          <a:xfrm>
            <a:off x="8157960" y="6244920"/>
            <a:ext cx="4033440" cy="612360"/>
          </a:xfrm>
          <a:custGeom>
            <a:avLst/>
            <a:gdLst/>
            <a:ah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p:style>
      </p:sp>
      <p:sp>
        <p:nvSpPr>
          <p:cNvPr id="42" name="CustomShape 2"/>
          <p:cNvSpPr/>
          <p:nvPr/>
        </p:nvSpPr>
        <p:spPr>
          <a:xfrm>
            <a:off x="0" y="687960"/>
            <a:ext cx="447840" cy="1633680"/>
          </a:xfrm>
          <a:custGeom>
            <a:avLst/>
            <a:gdLst/>
            <a:ah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43" name="CustomShape 3"/>
          <p:cNvSpPr/>
          <p:nvPr/>
        </p:nvSpPr>
        <p:spPr>
          <a:xfrm>
            <a:off x="7309440" y="6144120"/>
            <a:ext cx="4417560" cy="717480"/>
          </a:xfrm>
          <a:custGeom>
            <a:avLst/>
            <a:gdLst/>
            <a:ah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p:style>
      </p:sp>
      <p:sp>
        <p:nvSpPr>
          <p:cNvPr id="44" name="PlaceHolder 4"/>
          <p:cNvSpPr>
            <a:spLocks noGrp="1"/>
          </p:cNvSpPr>
          <p:nvPr>
            <p:ph type="title"/>
          </p:nvPr>
        </p:nvSpPr>
        <p:spPr>
          <a:xfrm>
            <a:off x="609480" y="273600"/>
            <a:ext cx="10972440" cy="1144800"/>
          </a:xfrm>
          <a:prstGeom prst="rect">
            <a:avLst/>
          </a:prstGeom>
        </p:spPr>
        <p:txBody>
          <a:bodyPr lIns="0" rIns="0" tIns="0" bIns="0" anchor="ctr">
            <a:noAutofit/>
          </a:bodyPr>
          <a:p>
            <a:pPr algn="ctr"/>
            <a:r>
              <a:rPr b="0" lang="el-GR" sz="4400" spc="-1" strike="noStrike">
                <a:latin typeface="Arial"/>
              </a:rPr>
              <a:t>Πατήστε για επεξεργασία της μορφής κειμένου του τίτλου</a:t>
            </a:r>
            <a:endParaRPr b="0" lang="el-GR" sz="4400" spc="-1" strike="noStrike">
              <a:latin typeface="Arial"/>
            </a:endParaRPr>
          </a:p>
        </p:txBody>
      </p:sp>
      <p:sp>
        <p:nvSpPr>
          <p:cNvPr id="45"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l-GR" sz="3200" spc="-1" strike="noStrike">
                <a:latin typeface="Arial"/>
              </a:rPr>
              <a:t>Πατήστε για επεξεργασία της μορφής κειμένου διάρθρωσης</a:t>
            </a:r>
            <a:endParaRPr b="0" lang="el-GR" sz="3200" spc="-1" strike="noStrike">
              <a:latin typeface="Arial"/>
            </a:endParaRPr>
          </a:p>
          <a:p>
            <a:pPr lvl="1" marL="864000" indent="-324000">
              <a:spcBef>
                <a:spcPts val="1134"/>
              </a:spcBef>
              <a:buClr>
                <a:srgbClr val="ffffff"/>
              </a:buClr>
              <a:buSzPct val="75000"/>
              <a:buFont typeface="Symbol" charset="2"/>
              <a:buChar char=""/>
            </a:pPr>
            <a:r>
              <a:rPr b="0" lang="el-GR" sz="2800" spc="-1" strike="noStrike">
                <a:latin typeface="Arial"/>
              </a:rPr>
              <a:t>Δεύτερο επίπεδο διάρθρωσης</a:t>
            </a:r>
            <a:endParaRPr b="0" lang="el-GR" sz="2800" spc="-1" strike="noStrike">
              <a:latin typeface="Arial"/>
            </a:endParaRPr>
          </a:p>
          <a:p>
            <a:pPr lvl="2" marL="1296000" indent="-288000">
              <a:spcBef>
                <a:spcPts val="850"/>
              </a:spcBef>
              <a:buClr>
                <a:srgbClr val="ffffff"/>
              </a:buClr>
              <a:buSzPct val="45000"/>
              <a:buFont typeface="Wingdings" charset="2"/>
              <a:buChar char=""/>
            </a:pPr>
            <a:r>
              <a:rPr b="0" lang="el-GR" sz="2400" spc="-1" strike="noStrike">
                <a:latin typeface="Arial"/>
              </a:rPr>
              <a:t>Τρίτο επίπεδο διάρθρωσης</a:t>
            </a:r>
            <a:endParaRPr b="0" lang="el-GR" sz="2400" spc="-1" strike="noStrike">
              <a:latin typeface="Arial"/>
            </a:endParaRPr>
          </a:p>
          <a:p>
            <a:pPr lvl="3" marL="1728000" indent="-216000">
              <a:spcBef>
                <a:spcPts val="567"/>
              </a:spcBef>
              <a:buClr>
                <a:srgbClr val="ffffff"/>
              </a:buClr>
              <a:buSzPct val="75000"/>
              <a:buFont typeface="Symbol" charset="2"/>
              <a:buChar char=""/>
            </a:pPr>
            <a:r>
              <a:rPr b="0" lang="el-GR" sz="2000" spc="-1" strike="noStrike">
                <a:latin typeface="Arial"/>
              </a:rPr>
              <a:t>Τέταρτο επίπεδο διάρθρωσης</a:t>
            </a:r>
            <a:endParaRPr b="0" lang="el-GR" sz="2000" spc="-1" strike="noStrike">
              <a:latin typeface="Arial"/>
            </a:endParaRPr>
          </a:p>
          <a:p>
            <a:pPr lvl="4" marL="2160000" indent="-216000">
              <a:spcBef>
                <a:spcPts val="283"/>
              </a:spcBef>
              <a:buClr>
                <a:srgbClr val="ffffff"/>
              </a:buClr>
              <a:buSzPct val="45000"/>
              <a:buFont typeface="Wingdings" charset="2"/>
              <a:buChar char=""/>
            </a:pPr>
            <a:r>
              <a:rPr b="0" lang="el-GR" sz="2000" spc="-1" strike="noStrike">
                <a:latin typeface="Arial"/>
              </a:rPr>
              <a:t>Πέμπτο επίπεδο διάρθρωσης</a:t>
            </a:r>
            <a:endParaRPr b="0" lang="el-GR" sz="2000" spc="-1" strike="noStrike">
              <a:latin typeface="Arial"/>
            </a:endParaRPr>
          </a:p>
          <a:p>
            <a:pPr lvl="5" marL="2592000" indent="-216000">
              <a:spcBef>
                <a:spcPts val="283"/>
              </a:spcBef>
              <a:buClr>
                <a:srgbClr val="ffffff"/>
              </a:buClr>
              <a:buSzPct val="45000"/>
              <a:buFont typeface="Wingdings" charset="2"/>
              <a:buChar char=""/>
            </a:pPr>
            <a:r>
              <a:rPr b="0" lang="el-GR" sz="2000" spc="-1" strike="noStrike">
                <a:latin typeface="Arial"/>
              </a:rPr>
              <a:t>Έκτο επίπεδο διάρθρωσης</a:t>
            </a:r>
            <a:endParaRPr b="0" lang="el-GR" sz="2000" spc="-1" strike="noStrike">
              <a:latin typeface="Arial"/>
            </a:endParaRPr>
          </a:p>
          <a:p>
            <a:pPr lvl="6" marL="3024000" indent="-216000">
              <a:spcBef>
                <a:spcPts val="283"/>
              </a:spcBef>
              <a:buClr>
                <a:srgbClr val="ffffff"/>
              </a:buClr>
              <a:buSzPct val="45000"/>
              <a:buFont typeface="Wingdings" charset="2"/>
              <a:buChar char=""/>
            </a:pPr>
            <a:r>
              <a:rPr b="0" lang="el-GR" sz="2000" spc="-1" strike="noStrike">
                <a:latin typeface="Arial"/>
              </a:rPr>
              <a:t>Έβδομο επίπεδο διάρθρωσης</a:t>
            </a:r>
            <a:endParaRPr b="0" lang="el-G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3.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hyperlink" Target="https://www.youtube.com/watch?v=0lLq7oH4Tpo&amp;t=2s" TargetMode="External"/><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2363c"/>
        </a:solidFill>
      </p:bgPr>
    </p:bg>
    <p:spTree>
      <p:nvGrpSpPr>
        <p:cNvPr id="1" name=""/>
        <p:cNvGrpSpPr/>
        <p:nvPr/>
      </p:nvGrpSpPr>
      <p:grpSpPr>
        <a:xfrm>
          <a:off x="0" y="0"/>
          <a:ext cx="0" cy="0"/>
          <a:chOff x="0" y="0"/>
          <a:chExt cx="0" cy="0"/>
        </a:xfrm>
      </p:grpSpPr>
      <p:sp>
        <p:nvSpPr>
          <p:cNvPr id="82" name="CustomShape 1"/>
          <p:cNvSpPr/>
          <p:nvPr/>
        </p:nvSpPr>
        <p:spPr>
          <a:xfrm>
            <a:off x="0" y="0"/>
            <a:ext cx="12191400" cy="68572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pic>
        <p:nvPicPr>
          <p:cNvPr id="83" name="Picture 3" descr=""/>
          <p:cNvPicPr/>
          <p:nvPr/>
        </p:nvPicPr>
        <p:blipFill>
          <a:blip r:embed="rId1"/>
          <a:srcRect l="2292" t="0" r="8819" b="0"/>
          <a:stretch/>
        </p:blipFill>
        <p:spPr>
          <a:xfrm>
            <a:off x="0" y="0"/>
            <a:ext cx="12191400" cy="6857280"/>
          </a:xfrm>
          <a:prstGeom prst="rect">
            <a:avLst/>
          </a:prstGeom>
          <a:ln w="0">
            <a:noFill/>
          </a:ln>
        </p:spPr>
      </p:pic>
      <p:sp>
        <p:nvSpPr>
          <p:cNvPr id="84" name="CustomShape 2"/>
          <p:cNvSpPr/>
          <p:nvPr/>
        </p:nvSpPr>
        <p:spPr>
          <a:xfrm>
            <a:off x="0" y="529200"/>
            <a:ext cx="6304680" cy="6328080"/>
          </a:xfrm>
          <a:custGeom>
            <a:avLst/>
            <a:gdLst/>
            <a:ahLst/>
            <a:rect l="l" t="t" r="r" b="b"/>
            <a:pathLst>
              <a:path w="4212773" h="6498740">
                <a:moveTo>
                  <a:pt x="0" y="0"/>
                </a:moveTo>
                <a:lnTo>
                  <a:pt x="159023" y="12872"/>
                </a:lnTo>
                <a:cubicBezTo>
                  <a:pt x="659101" y="63644"/>
                  <a:pt x="1176498" y="175345"/>
                  <a:pt x="1697597" y="306418"/>
                </a:cubicBezTo>
                <a:cubicBezTo>
                  <a:pt x="3312474" y="712392"/>
                  <a:pt x="3742395" y="1999786"/>
                  <a:pt x="4047822" y="3511272"/>
                </a:cubicBezTo>
                <a:cubicBezTo>
                  <a:pt x="4252232" y="4523358"/>
                  <a:pt x="4422733" y="5443193"/>
                  <a:pt x="3551503" y="6184235"/>
                </a:cubicBezTo>
                <a:cubicBezTo>
                  <a:pt x="3429343" y="6288166"/>
                  <a:pt x="3299185" y="6378784"/>
                  <a:pt x="3163159" y="6459073"/>
                </a:cubicBezTo>
                <a:lnTo>
                  <a:pt x="3092077" y="6498740"/>
                </a:lnTo>
                <a:lnTo>
                  <a:pt x="0" y="649874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85" name="CustomShape 3"/>
          <p:cNvSpPr/>
          <p:nvPr/>
        </p:nvSpPr>
        <p:spPr>
          <a:xfrm>
            <a:off x="0" y="136440"/>
            <a:ext cx="6129720" cy="6720840"/>
          </a:xfrm>
          <a:custGeom>
            <a:avLst/>
            <a:gdLst/>
            <a:ah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p:style>
      </p:sp>
      <p:sp>
        <p:nvSpPr>
          <p:cNvPr id="86" name="CustomShape 4"/>
          <p:cNvSpPr/>
          <p:nvPr/>
        </p:nvSpPr>
        <p:spPr>
          <a:xfrm>
            <a:off x="762120" y="4572000"/>
            <a:ext cx="4571280" cy="1523160"/>
          </a:xfrm>
          <a:prstGeom prst="rect">
            <a:avLst/>
          </a:prstGeom>
          <a:noFill/>
          <a:ln w="0">
            <a:noFill/>
          </a:ln>
        </p:spPr>
        <p:style>
          <a:lnRef idx="0"/>
          <a:fillRef idx="0"/>
          <a:effectRef idx="0"/>
          <a:fontRef idx="minor"/>
        </p:style>
        <p:txBody>
          <a:bodyPr lIns="90000" rIns="90000" tIns="45000" bIns="45000" anchor="b">
            <a:normAutofit/>
          </a:bodyPr>
          <a:p>
            <a:pPr>
              <a:lnSpc>
                <a:spcPct val="125000"/>
              </a:lnSpc>
              <a:spcBef>
                <a:spcPts val="1001"/>
              </a:spcBef>
              <a:tabLst>
                <a:tab algn="l" pos="0"/>
              </a:tabLst>
            </a:pPr>
            <a:r>
              <a:rPr b="0" lang="en-US" sz="2400" spc="-1" strike="noStrike">
                <a:solidFill>
                  <a:srgbClr val="ffffff">
                    <a:alpha val="70000"/>
                  </a:srgbClr>
                </a:solidFill>
                <a:latin typeface="Avenir Next LT Pro"/>
              </a:rPr>
              <a:t>Charitini &amp; maira &amp; Marianna</a:t>
            </a:r>
            <a:endParaRPr b="0" lang="el-GR" sz="2400" spc="-1" strike="noStrike">
              <a:latin typeface="Arial"/>
            </a:endParaRPr>
          </a:p>
        </p:txBody>
      </p:sp>
      <p:sp>
        <p:nvSpPr>
          <p:cNvPr id="87" name="CustomShape 5"/>
          <p:cNvSpPr/>
          <p:nvPr/>
        </p:nvSpPr>
        <p:spPr>
          <a:xfrm>
            <a:off x="762120" y="3371400"/>
            <a:ext cx="4571280" cy="1213560"/>
          </a:xfrm>
          <a:prstGeom prst="rect">
            <a:avLst/>
          </a:prstGeom>
          <a:noFill/>
          <a:ln w="0">
            <a:noFill/>
          </a:ln>
        </p:spPr>
        <p:style>
          <a:lnRef idx="0"/>
          <a:fillRef idx="0"/>
          <a:effectRef idx="0"/>
          <a:fontRef idx="minor"/>
        </p:style>
        <p:txBody>
          <a:bodyPr lIns="90000" rIns="90000" tIns="45000" bIns="45000" anchor="b">
            <a:normAutofit/>
          </a:bodyPr>
          <a:p>
            <a:pPr algn="ctr">
              <a:lnSpc>
                <a:spcPct val="200000"/>
              </a:lnSpc>
            </a:pPr>
            <a:r>
              <a:rPr b="0" lang="en-US" sz="4400" spc="-1" strike="noStrike">
                <a:solidFill>
                  <a:srgbClr val="ffffff"/>
                </a:solidFill>
                <a:latin typeface="Sitka Subheading"/>
              </a:rPr>
              <a:t>CRETE</a:t>
            </a:r>
            <a:endParaRPr b="0" lang="el-GR" sz="44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2363c"/>
        </a:solidFill>
      </p:bgPr>
    </p:bg>
    <p:spTree>
      <p:nvGrpSpPr>
        <p:cNvPr id="1" name=""/>
        <p:cNvGrpSpPr/>
        <p:nvPr/>
      </p:nvGrpSpPr>
      <p:grpSpPr>
        <a:xfrm>
          <a:off x="0" y="0"/>
          <a:ext cx="0" cy="0"/>
          <a:chOff x="0" y="0"/>
          <a:chExt cx="0" cy="0"/>
        </a:xfrm>
      </p:grpSpPr>
      <p:sp>
        <p:nvSpPr>
          <p:cNvPr id="88" name="CustomShape 1"/>
          <p:cNvSpPr/>
          <p:nvPr/>
        </p:nvSpPr>
        <p:spPr>
          <a:xfrm>
            <a:off x="0" y="0"/>
            <a:ext cx="12191400" cy="68572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pic>
        <p:nvPicPr>
          <p:cNvPr id="89" name="Picture 3" descr=""/>
          <p:cNvPicPr/>
          <p:nvPr/>
        </p:nvPicPr>
        <p:blipFill>
          <a:blip r:embed="rId1"/>
          <a:srcRect l="30002" t="0" r="17940" b="0"/>
          <a:stretch/>
        </p:blipFill>
        <p:spPr>
          <a:xfrm>
            <a:off x="6613200" y="0"/>
            <a:ext cx="5578200" cy="6027480"/>
          </a:xfrm>
          <a:prstGeom prst="rect">
            <a:avLst/>
          </a:prstGeom>
          <a:ln w="0">
            <a:noFill/>
          </a:ln>
        </p:spPr>
      </p:pic>
      <p:sp>
        <p:nvSpPr>
          <p:cNvPr id="90" name="CustomShape 2"/>
          <p:cNvSpPr/>
          <p:nvPr/>
        </p:nvSpPr>
        <p:spPr>
          <a:xfrm flipH="1">
            <a:off x="6487200" y="0"/>
            <a:ext cx="5703480" cy="6095160"/>
          </a:xfrm>
          <a:custGeom>
            <a:avLst/>
            <a:gdLst/>
            <a:ah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p:style>
      </p:sp>
      <p:sp>
        <p:nvSpPr>
          <p:cNvPr id="91" name="CustomShape 3"/>
          <p:cNvSpPr/>
          <p:nvPr/>
        </p:nvSpPr>
        <p:spPr>
          <a:xfrm>
            <a:off x="762120" y="2286000"/>
            <a:ext cx="5333400" cy="3809160"/>
          </a:xfrm>
          <a:prstGeom prst="rect">
            <a:avLst/>
          </a:prstGeom>
          <a:noFill/>
          <a:ln w="0">
            <a:noFill/>
          </a:ln>
        </p:spPr>
        <p:style>
          <a:lnRef idx="0"/>
          <a:fillRef idx="0"/>
          <a:effectRef idx="0"/>
          <a:fontRef idx="minor"/>
        </p:style>
        <p:txBody>
          <a:bodyPr lIns="90000" rIns="90000" tIns="45000" bIns="45000">
            <a:normAutofit/>
          </a:bodyPr>
          <a:p>
            <a:pPr marL="228600" indent="-227880">
              <a:lnSpc>
                <a:spcPct val="115000"/>
              </a:lnSpc>
              <a:spcBef>
                <a:spcPts val="1001"/>
              </a:spcBef>
              <a:buClr>
                <a:srgbClr val="ffffff"/>
              </a:buClr>
              <a:buFont typeface="Arial"/>
              <a:buChar char="•"/>
            </a:pPr>
            <a:r>
              <a:rPr b="0" lang="en-US" sz="2000" spc="-1" strike="noStrike">
                <a:solidFill>
                  <a:srgbClr val="ffffff">
                    <a:alpha val="70000"/>
                  </a:srgbClr>
                </a:solidFill>
                <a:latin typeface="Avenir Next LT Pro"/>
              </a:rPr>
              <a:t>Crete is the largest and most populous island of Greece, and the fifth largest in the Mediterranean Sea, after Sicily, Sardinia, Cyprus, and Corsica. Its capital and largest city is Heraklion, which is also the seat of the Crete Region, which includes neighboring islands and islets. The island has a population of 622,909 inhabitants.</a:t>
            </a:r>
            <a:endParaRPr b="0" lang="el-GR" sz="2000" spc="-1" strike="noStrike">
              <a:latin typeface="Arial"/>
            </a:endParaRPr>
          </a:p>
        </p:txBody>
      </p:sp>
      <p:sp>
        <p:nvSpPr>
          <p:cNvPr id="92" name="CustomShape 4"/>
          <p:cNvSpPr/>
          <p:nvPr/>
        </p:nvSpPr>
        <p:spPr>
          <a:xfrm>
            <a:off x="762120" y="762120"/>
            <a:ext cx="5333400" cy="1523160"/>
          </a:xfrm>
          <a:prstGeom prst="rect">
            <a:avLst/>
          </a:prstGeom>
          <a:noFill/>
          <a:ln w="0">
            <a:noFill/>
          </a:ln>
        </p:spPr>
        <p:style>
          <a:lnRef idx="0"/>
          <a:fillRef idx="0"/>
          <a:effectRef idx="0"/>
          <a:fontRef idx="minor"/>
        </p:style>
        <p:txBody>
          <a:bodyPr lIns="90000" rIns="90000" tIns="45000" bIns="45000" anchor="ctr">
            <a:normAutofit/>
          </a:bodyPr>
          <a:p>
            <a:pPr>
              <a:lnSpc>
                <a:spcPct val="90000"/>
              </a:lnSpc>
            </a:pPr>
            <a:r>
              <a:rPr b="0" lang="el-GR" sz="3200" spc="-1" strike="noStrike">
                <a:solidFill>
                  <a:srgbClr val="ffffff"/>
                </a:solidFill>
                <a:latin typeface="Sitka Subheading"/>
              </a:rPr>
              <a:t>      </a:t>
            </a:r>
            <a:r>
              <a:rPr b="0" lang="en-US" sz="3200" spc="-1" strike="noStrike">
                <a:solidFill>
                  <a:srgbClr val="ffffff"/>
                </a:solidFill>
                <a:latin typeface="Sitka Subheading"/>
              </a:rPr>
              <a:t>General Information</a:t>
            </a:r>
            <a:endParaRPr b="0" lang="el-GR" sz="32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2363c"/>
        </a:solidFill>
      </p:bgPr>
    </p:bg>
    <p:spTree>
      <p:nvGrpSpPr>
        <p:cNvPr id="1" name=""/>
        <p:cNvGrpSpPr/>
        <p:nvPr/>
      </p:nvGrpSpPr>
      <p:grpSpPr>
        <a:xfrm>
          <a:off x="0" y="0"/>
          <a:ext cx="0" cy="0"/>
          <a:chOff x="0" y="0"/>
          <a:chExt cx="0" cy="0"/>
        </a:xfrm>
      </p:grpSpPr>
      <p:sp>
        <p:nvSpPr>
          <p:cNvPr id="93" name="CustomShape 1"/>
          <p:cNvSpPr/>
          <p:nvPr/>
        </p:nvSpPr>
        <p:spPr>
          <a:xfrm>
            <a:off x="0" y="0"/>
            <a:ext cx="12191400" cy="68572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pic>
        <p:nvPicPr>
          <p:cNvPr id="94" name="Picture 3" descr=""/>
          <p:cNvPicPr/>
          <p:nvPr/>
        </p:nvPicPr>
        <p:blipFill>
          <a:blip r:embed="rId1"/>
          <a:srcRect l="28026" t="0" r="19922" b="0"/>
          <a:stretch/>
        </p:blipFill>
        <p:spPr>
          <a:xfrm>
            <a:off x="6613200" y="0"/>
            <a:ext cx="5578200" cy="6027480"/>
          </a:xfrm>
          <a:prstGeom prst="rect">
            <a:avLst/>
          </a:prstGeom>
          <a:ln w="0">
            <a:noFill/>
          </a:ln>
        </p:spPr>
      </p:pic>
      <p:sp>
        <p:nvSpPr>
          <p:cNvPr id="95" name="CustomShape 2"/>
          <p:cNvSpPr/>
          <p:nvPr/>
        </p:nvSpPr>
        <p:spPr>
          <a:xfrm flipH="1">
            <a:off x="6487200" y="0"/>
            <a:ext cx="5703480" cy="6095160"/>
          </a:xfrm>
          <a:custGeom>
            <a:avLst/>
            <a:gdLst/>
            <a:ah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p:style>
      </p:sp>
      <p:sp>
        <p:nvSpPr>
          <p:cNvPr id="96" name="CustomShape 3"/>
          <p:cNvSpPr/>
          <p:nvPr/>
        </p:nvSpPr>
        <p:spPr>
          <a:xfrm>
            <a:off x="762120" y="2286000"/>
            <a:ext cx="5333400" cy="3809160"/>
          </a:xfrm>
          <a:prstGeom prst="rect">
            <a:avLst/>
          </a:prstGeom>
          <a:noFill/>
          <a:ln w="0">
            <a:noFill/>
          </a:ln>
        </p:spPr>
        <p:style>
          <a:lnRef idx="0"/>
          <a:fillRef idx="0"/>
          <a:effectRef idx="0"/>
          <a:fontRef idx="minor"/>
        </p:style>
        <p:txBody>
          <a:bodyPr lIns="90000" rIns="90000" tIns="45000" bIns="45000">
            <a:normAutofit fontScale="94000"/>
          </a:bodyPr>
          <a:p>
            <a:pPr>
              <a:lnSpc>
                <a:spcPct val="115000"/>
              </a:lnSpc>
              <a:spcBef>
                <a:spcPts val="1001"/>
              </a:spcBef>
              <a:tabLst>
                <a:tab algn="l" pos="0"/>
              </a:tabLst>
            </a:pPr>
            <a:endParaRPr b="0" lang="el-GR" sz="1800" spc="-1" strike="noStrike">
              <a:latin typeface="Arial"/>
            </a:endParaRPr>
          </a:p>
          <a:p>
            <a:pPr marL="228600" indent="-227880">
              <a:lnSpc>
                <a:spcPct val="115000"/>
              </a:lnSpc>
              <a:spcBef>
                <a:spcPts val="1001"/>
              </a:spcBef>
              <a:buClr>
                <a:srgbClr val="ffffff"/>
              </a:buClr>
              <a:buFont typeface="Arial"/>
              <a:buChar char="•"/>
              <a:tabLst>
                <a:tab algn="l" pos="0"/>
              </a:tabLst>
            </a:pPr>
            <a:r>
              <a:rPr b="0" lang="en-US" sz="1100" spc="-1" strike="noStrike">
                <a:solidFill>
                  <a:srgbClr val="ffffff">
                    <a:alpha val="70000"/>
                  </a:srgbClr>
                </a:solidFill>
                <a:latin typeface="Avenir Next LT Pro"/>
              </a:rPr>
              <a:t>The inhabitants of Crete have been shown to have the highest longevity rates and the lowest proportional and global mortality rates from diseases such as cardiovascular disease and cancer.</a:t>
            </a:r>
            <a:endParaRPr b="0" lang="el-GR" sz="1100" spc="-1" strike="noStrike">
              <a:latin typeface="Arial"/>
            </a:endParaRPr>
          </a:p>
          <a:p>
            <a:pPr>
              <a:lnSpc>
                <a:spcPct val="115000"/>
              </a:lnSpc>
              <a:spcBef>
                <a:spcPts val="1001"/>
              </a:spcBef>
              <a:tabLst>
                <a:tab algn="l" pos="0"/>
              </a:tabLst>
            </a:pPr>
            <a:endParaRPr b="0" lang="el-GR" sz="1100" spc="-1" strike="noStrike">
              <a:latin typeface="Arial"/>
            </a:endParaRPr>
          </a:p>
          <a:p>
            <a:pPr marL="228600" indent="-227880">
              <a:lnSpc>
                <a:spcPct val="115000"/>
              </a:lnSpc>
              <a:spcBef>
                <a:spcPts val="1001"/>
              </a:spcBef>
              <a:buClr>
                <a:srgbClr val="ffffff"/>
              </a:buClr>
              <a:buFont typeface="Arial"/>
              <a:buChar char="•"/>
              <a:tabLst>
                <a:tab algn="l" pos="0"/>
              </a:tabLst>
            </a:pPr>
            <a:r>
              <a:rPr b="0" lang="en-US" sz="1100" spc="-1" strike="noStrike">
                <a:solidFill>
                  <a:srgbClr val="ffffff">
                    <a:alpha val="70000"/>
                  </a:srgbClr>
                </a:solidFill>
                <a:latin typeface="Avenir Next LT Pro"/>
              </a:rPr>
              <a:t>The secret of the Cretan diet is that Crete has one of the oldest and most delicious cuisines in the world. It is a continuation of the tradition of flavors, aromas, ingredients, and techniques that has its roots in the Minoan era and continues to this day. Findings from archaeological excavations show that even the ancient Cretans, 4,000 years ago, consumed almost the same products as the modern Cretan. Many large jars of oil, wine, cereals, legumes, and honey were found in the Minoan palaces.</a:t>
            </a:r>
            <a:endParaRPr b="0" lang="el-GR" sz="1100" spc="-1" strike="noStrike">
              <a:latin typeface="Arial"/>
            </a:endParaRPr>
          </a:p>
          <a:p>
            <a:pPr>
              <a:lnSpc>
                <a:spcPct val="115000"/>
              </a:lnSpc>
              <a:spcBef>
                <a:spcPts val="1001"/>
              </a:spcBef>
              <a:tabLst>
                <a:tab algn="l" pos="0"/>
              </a:tabLst>
            </a:pPr>
            <a:endParaRPr b="0" lang="el-GR" sz="1100" spc="-1" strike="noStrike">
              <a:latin typeface="Arial"/>
            </a:endParaRPr>
          </a:p>
          <a:p>
            <a:pPr marL="228600" indent="-227880">
              <a:lnSpc>
                <a:spcPct val="115000"/>
              </a:lnSpc>
              <a:spcBef>
                <a:spcPts val="1001"/>
              </a:spcBef>
              <a:buClr>
                <a:srgbClr val="ffffff"/>
              </a:buClr>
              <a:buFont typeface="Arial"/>
              <a:buChar char="•"/>
              <a:tabLst>
                <a:tab algn="l" pos="0"/>
              </a:tabLst>
            </a:pPr>
            <a:r>
              <a:rPr b="0" lang="en-US" sz="1100" spc="-1" strike="noStrike">
                <a:solidFill>
                  <a:srgbClr val="ffffff">
                    <a:alpha val="70000"/>
                  </a:srgbClr>
                </a:solidFill>
                <a:latin typeface="Avenir Next LT Pro"/>
              </a:rPr>
              <a:t>Cretans eat the products that their land produces: abundant fruits and vegetables, greens, legumes, and fruits.</a:t>
            </a:r>
            <a:endParaRPr b="0" lang="el-GR" sz="1100" spc="-1" strike="noStrike">
              <a:latin typeface="Arial"/>
            </a:endParaRPr>
          </a:p>
        </p:txBody>
      </p:sp>
      <p:sp>
        <p:nvSpPr>
          <p:cNvPr id="97" name="CustomShape 4"/>
          <p:cNvSpPr/>
          <p:nvPr/>
        </p:nvSpPr>
        <p:spPr>
          <a:xfrm>
            <a:off x="762120" y="762120"/>
            <a:ext cx="5333400" cy="1523160"/>
          </a:xfrm>
          <a:prstGeom prst="rect">
            <a:avLst/>
          </a:prstGeom>
          <a:noFill/>
          <a:ln w="0">
            <a:noFill/>
          </a:ln>
        </p:spPr>
        <p:style>
          <a:lnRef idx="0"/>
          <a:fillRef idx="0"/>
          <a:effectRef idx="0"/>
          <a:fontRef idx="minor"/>
        </p:style>
        <p:txBody>
          <a:bodyPr lIns="90000" rIns="90000" tIns="45000" bIns="45000" anchor="ctr">
            <a:normAutofit/>
          </a:bodyPr>
          <a:p>
            <a:pPr>
              <a:lnSpc>
                <a:spcPct val="90000"/>
              </a:lnSpc>
            </a:pPr>
            <a:r>
              <a:rPr b="0" lang="el-GR" sz="3200" spc="-1" strike="noStrike">
                <a:solidFill>
                  <a:srgbClr val="ffffff"/>
                </a:solidFill>
                <a:latin typeface="Sitka Subheading"/>
              </a:rPr>
              <a:t>                     </a:t>
            </a:r>
            <a:r>
              <a:rPr b="0" lang="en-US" sz="3200" spc="-1" strike="noStrike">
                <a:solidFill>
                  <a:srgbClr val="ffffff"/>
                </a:solidFill>
                <a:latin typeface="Sitka Subheading"/>
              </a:rPr>
              <a:t>Cretan Diet</a:t>
            </a:r>
            <a:br/>
            <a:r>
              <a:rPr b="0" lang="el-GR" sz="3200" spc="-1" strike="noStrike">
                <a:solidFill>
                  <a:srgbClr val="ffffff"/>
                </a:solidFill>
                <a:latin typeface="Sitka Subheading"/>
              </a:rPr>
              <a:t>  </a:t>
            </a:r>
            <a:endParaRPr b="0" lang="el-GR" sz="32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2363c"/>
        </a:solidFill>
      </p:bgPr>
    </p:bg>
    <p:spTree>
      <p:nvGrpSpPr>
        <p:cNvPr id="1" name=""/>
        <p:cNvGrpSpPr/>
        <p:nvPr/>
      </p:nvGrpSpPr>
      <p:grpSpPr>
        <a:xfrm>
          <a:off x="0" y="0"/>
          <a:ext cx="0" cy="0"/>
          <a:chOff x="0" y="0"/>
          <a:chExt cx="0" cy="0"/>
        </a:xfrm>
      </p:grpSpPr>
      <p:sp>
        <p:nvSpPr>
          <p:cNvPr id="98" name="CustomShape 1"/>
          <p:cNvSpPr/>
          <p:nvPr/>
        </p:nvSpPr>
        <p:spPr>
          <a:xfrm>
            <a:off x="0" y="0"/>
            <a:ext cx="12191400" cy="68572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pic>
        <p:nvPicPr>
          <p:cNvPr id="99" name="Picture 3" descr=""/>
          <p:cNvPicPr/>
          <p:nvPr/>
        </p:nvPicPr>
        <p:blipFill>
          <a:blip r:embed="rId1"/>
          <a:srcRect l="17600" t="0" r="12765" b="0"/>
          <a:stretch/>
        </p:blipFill>
        <p:spPr>
          <a:xfrm>
            <a:off x="6613200" y="0"/>
            <a:ext cx="5578200" cy="6027480"/>
          </a:xfrm>
          <a:prstGeom prst="rect">
            <a:avLst/>
          </a:prstGeom>
          <a:ln w="0">
            <a:noFill/>
          </a:ln>
        </p:spPr>
      </p:pic>
      <p:sp>
        <p:nvSpPr>
          <p:cNvPr id="100" name="CustomShape 2"/>
          <p:cNvSpPr/>
          <p:nvPr/>
        </p:nvSpPr>
        <p:spPr>
          <a:xfrm flipH="1">
            <a:off x="6487200" y="0"/>
            <a:ext cx="5703480" cy="6095160"/>
          </a:xfrm>
          <a:custGeom>
            <a:avLst/>
            <a:gdLst/>
            <a:ah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p:style>
      </p:sp>
      <p:sp>
        <p:nvSpPr>
          <p:cNvPr id="101" name="CustomShape 3"/>
          <p:cNvSpPr/>
          <p:nvPr/>
        </p:nvSpPr>
        <p:spPr>
          <a:xfrm>
            <a:off x="762120" y="2286000"/>
            <a:ext cx="5333400" cy="3809160"/>
          </a:xfrm>
          <a:prstGeom prst="rect">
            <a:avLst/>
          </a:prstGeom>
          <a:noFill/>
          <a:ln w="0">
            <a:noFill/>
          </a:ln>
        </p:spPr>
        <p:style>
          <a:lnRef idx="0"/>
          <a:fillRef idx="0"/>
          <a:effectRef idx="0"/>
          <a:fontRef idx="minor"/>
        </p:style>
        <p:txBody>
          <a:bodyPr lIns="90000" rIns="90000" tIns="45000" bIns="45000">
            <a:normAutofit/>
          </a:bodyPr>
          <a:p>
            <a:pPr marL="228600" indent="-227880">
              <a:lnSpc>
                <a:spcPct val="115000"/>
              </a:lnSpc>
              <a:spcBef>
                <a:spcPts val="1001"/>
              </a:spcBef>
              <a:buClr>
                <a:srgbClr val="ffffff"/>
              </a:buClr>
              <a:buFont typeface="Arial"/>
              <a:buChar char="•"/>
            </a:pPr>
            <a:r>
              <a:rPr b="0" lang="en-US" sz="800" spc="-1" strike="noStrike">
                <a:solidFill>
                  <a:srgbClr val="ffffff">
                    <a:alpha val="70000"/>
                  </a:srgbClr>
                </a:solidFill>
                <a:latin typeface="Avenir Next LT Pro"/>
              </a:rPr>
              <a:t>Dairy products are important in the Cretan diet. Fish and seafood are considered delicacies. Legumes are consumed in large quantities, usually during fasting periods, while aromatic herbs are used mainly for making various infusions and less as flavorings in cooking. The main sweeteners in Crete were and are grape must and thyme honey. Finally, we would like to make a special mention of what the Cretans themselves consider one of their greatest "secrets" for longevity and good health: Cretan "tsikoudia", a strong distillate made from the remains of the grapes after they have been pressed to make wine.</a:t>
            </a:r>
            <a:endParaRPr b="0" lang="el-GR" sz="800" spc="-1" strike="noStrike">
              <a:latin typeface="Arial"/>
            </a:endParaRPr>
          </a:p>
          <a:p>
            <a:pPr>
              <a:lnSpc>
                <a:spcPct val="115000"/>
              </a:lnSpc>
              <a:spcBef>
                <a:spcPts val="1001"/>
              </a:spcBef>
            </a:pPr>
            <a:endParaRPr b="0" lang="el-GR" sz="800" spc="-1" strike="noStrike">
              <a:latin typeface="Arial"/>
            </a:endParaRPr>
          </a:p>
          <a:p>
            <a:pPr marL="228600" indent="-227880">
              <a:lnSpc>
                <a:spcPct val="115000"/>
              </a:lnSpc>
              <a:spcBef>
                <a:spcPts val="1001"/>
              </a:spcBef>
              <a:buClr>
                <a:srgbClr val="ffffff"/>
              </a:buClr>
              <a:buFont typeface="Arial"/>
              <a:buChar char="•"/>
            </a:pPr>
            <a:r>
              <a:rPr b="0" lang="en-US" sz="800" spc="-1" strike="noStrike">
                <a:solidFill>
                  <a:srgbClr val="ffffff">
                    <a:alpha val="70000"/>
                  </a:srgbClr>
                </a:solidFill>
                <a:latin typeface="Avenir Next LT Pro"/>
              </a:rPr>
              <a:t>Particularly famous dairy products of the island are the graviera, the semi-hard kefalotyri, the goat cheese, the fresh (or anthotyro) and the dry myzithra stand out and are among the best Greek cheeses. A characteristic delicacy is the "dakos" with Cretan barley rusk (kritharokoulou) on which is placed tomato, oil and fresh myzithra.</a:t>
            </a:r>
            <a:endParaRPr b="0" lang="el-GR" sz="800" spc="-1" strike="noStrike">
              <a:latin typeface="Arial"/>
            </a:endParaRPr>
          </a:p>
          <a:p>
            <a:pPr>
              <a:lnSpc>
                <a:spcPct val="115000"/>
              </a:lnSpc>
              <a:spcBef>
                <a:spcPts val="1001"/>
              </a:spcBef>
            </a:pPr>
            <a:endParaRPr b="0" lang="el-GR" sz="800" spc="-1" strike="noStrike">
              <a:latin typeface="Arial"/>
            </a:endParaRPr>
          </a:p>
          <a:p>
            <a:pPr marL="228600" indent="-227880">
              <a:lnSpc>
                <a:spcPct val="115000"/>
              </a:lnSpc>
              <a:spcBef>
                <a:spcPts val="1001"/>
              </a:spcBef>
              <a:buClr>
                <a:srgbClr val="ffffff"/>
              </a:buClr>
              <a:buFont typeface="Arial"/>
              <a:buChar char="•"/>
            </a:pPr>
            <a:r>
              <a:rPr b="0" lang="en-US" sz="800" spc="-1" strike="noStrike">
                <a:solidFill>
                  <a:srgbClr val="ffffff">
                    <a:alpha val="70000"/>
                  </a:srgbClr>
                </a:solidFill>
                <a:latin typeface="Avenir Next LT Pro"/>
              </a:rPr>
              <a:t>As a dessert, the Cretan yoghurt is excellent, served with fragrant thyme honey, while prepare yourself for a particularly pleasant taste surprise when you put the irresistible combination of local graviera with honey in your mouth!</a:t>
            </a:r>
            <a:endParaRPr b="0" lang="el-GR" sz="800" spc="-1" strike="noStrike">
              <a:latin typeface="Arial"/>
            </a:endParaRPr>
          </a:p>
          <a:p>
            <a:pPr>
              <a:lnSpc>
                <a:spcPct val="115000"/>
              </a:lnSpc>
              <a:spcBef>
                <a:spcPts val="1001"/>
              </a:spcBef>
            </a:pPr>
            <a:endParaRPr b="0" lang="el-GR" sz="800" spc="-1" strike="noStrike">
              <a:latin typeface="Arial"/>
            </a:endParaRPr>
          </a:p>
          <a:p>
            <a:pPr marL="228600" indent="-227880">
              <a:lnSpc>
                <a:spcPct val="115000"/>
              </a:lnSpc>
              <a:spcBef>
                <a:spcPts val="1001"/>
              </a:spcBef>
              <a:buClr>
                <a:srgbClr val="ffffff"/>
              </a:buClr>
              <a:buFont typeface="Arial"/>
              <a:buChar char="•"/>
            </a:pPr>
            <a:r>
              <a:rPr b="0" lang="en-US" sz="800" spc="-1" strike="noStrike">
                <a:solidFill>
                  <a:srgbClr val="ffffff">
                    <a:alpha val="70000"/>
                  </a:srgbClr>
                </a:solidFill>
                <a:latin typeface="Avenir Next LT Pro"/>
              </a:rPr>
              <a:t>Cretan myzithra, honey and cinnamon are also used to make the famous Cretan "kalitsounia" or "lychnarakia". At weddings and christenings, Cretans serve "xerotigana", a kind of "dipla" dipped in local, aromatic honey.</a:t>
            </a:r>
            <a:endParaRPr b="0" lang="el-GR" sz="800" spc="-1" strike="noStrike">
              <a:latin typeface="Arial"/>
            </a:endParaRPr>
          </a:p>
          <a:p>
            <a:pPr>
              <a:lnSpc>
                <a:spcPct val="115000"/>
              </a:lnSpc>
              <a:spcBef>
                <a:spcPts val="1001"/>
              </a:spcBef>
            </a:pPr>
            <a:endParaRPr b="0" lang="el-GR" sz="800" spc="-1" strike="noStrike">
              <a:latin typeface="Arial"/>
            </a:endParaRPr>
          </a:p>
          <a:p>
            <a:pPr>
              <a:lnSpc>
                <a:spcPct val="115000"/>
              </a:lnSpc>
              <a:spcBef>
                <a:spcPts val="1001"/>
              </a:spcBef>
            </a:pPr>
            <a:endParaRPr b="0" lang="el-GR" sz="800" spc="-1" strike="noStrike">
              <a:latin typeface="Arial"/>
            </a:endParaRPr>
          </a:p>
        </p:txBody>
      </p:sp>
      <p:sp>
        <p:nvSpPr>
          <p:cNvPr id="102" name="CustomShape 4"/>
          <p:cNvSpPr/>
          <p:nvPr/>
        </p:nvSpPr>
        <p:spPr>
          <a:xfrm>
            <a:off x="762120" y="762120"/>
            <a:ext cx="5333400" cy="1523160"/>
          </a:xfrm>
          <a:prstGeom prst="rect">
            <a:avLst/>
          </a:prstGeom>
          <a:noFill/>
          <a:ln w="0">
            <a:noFill/>
          </a:ln>
        </p:spPr>
        <p:style>
          <a:lnRef idx="0"/>
          <a:fillRef idx="0"/>
          <a:effectRef idx="0"/>
          <a:fontRef idx="minor"/>
        </p:style>
        <p:txBody>
          <a:bodyPr lIns="90000" rIns="90000" tIns="45000" bIns="45000" anchor="ctr">
            <a:normAutofit/>
          </a:bodyPr>
          <a:p>
            <a:pPr>
              <a:lnSpc>
                <a:spcPct val="90000"/>
              </a:lnSpc>
            </a:pPr>
            <a:r>
              <a:rPr b="0" lang="el-GR" sz="3200" spc="-1" strike="noStrike">
                <a:solidFill>
                  <a:srgbClr val="ffffff"/>
                </a:solidFill>
                <a:latin typeface="Sitka Subheading"/>
              </a:rPr>
              <a:t>                        </a:t>
            </a:r>
            <a:r>
              <a:rPr b="0" lang="en-US" sz="3200" spc="-1" strike="noStrike">
                <a:solidFill>
                  <a:srgbClr val="ffffff"/>
                </a:solidFill>
                <a:latin typeface="Sitka Subheading"/>
              </a:rPr>
              <a:t>Cretan Cuisine</a:t>
            </a:r>
            <a:endParaRPr b="0" lang="el-GR" sz="32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CustomShape 1"/>
          <p:cNvSpPr/>
          <p:nvPr/>
        </p:nvSpPr>
        <p:spPr>
          <a:xfrm>
            <a:off x="828720" y="219240"/>
            <a:ext cx="10667160" cy="1523160"/>
          </a:xfrm>
          <a:prstGeom prst="rect">
            <a:avLst/>
          </a:prstGeom>
          <a:noFill/>
          <a:ln w="0">
            <a:noFill/>
          </a:ln>
        </p:spPr>
        <p:style>
          <a:lnRef idx="0"/>
          <a:fillRef idx="0"/>
          <a:effectRef idx="0"/>
          <a:fontRef idx="minor"/>
        </p:style>
        <p:txBody>
          <a:bodyPr lIns="90000" rIns="90000" tIns="45000" bIns="45000" anchor="ctr">
            <a:normAutofit fontScale="7000"/>
          </a:bodyPr>
          <a:p>
            <a:pPr>
              <a:lnSpc>
                <a:spcPct val="90000"/>
              </a:lnSpc>
            </a:pPr>
            <a:r>
              <a:rPr b="0" lang="en-US" sz="4400" spc="-1" strike="noStrike">
                <a:solidFill>
                  <a:srgbClr val="ffffff"/>
                </a:solidFill>
                <a:latin typeface="Sitka Subheading"/>
              </a:rPr>
              <a:t>Εμφάνιση προχείρων</a:t>
            </a:r>
            <a:br/>
            <a:br/>
            <a:br/>
            <a:br/>
            <a:br/>
            <a:br/>
            <a:br/>
            <a:br/>
            <a:br/>
            <a:br/>
            <a:br/>
            <a:br/>
            <a:br/>
            <a:br/>
            <a:br/>
            <a:br/>
            <a:r>
              <a:rPr b="0" lang="en-US" sz="4400" spc="-1" strike="noStrike">
                <a:solidFill>
                  <a:srgbClr val="ffffff"/>
                </a:solidFill>
                <a:latin typeface="Sitka Subheading"/>
              </a:rPr>
              <a:t>Cretan Cuisine: A taste of tradition</a:t>
            </a:r>
            <a:br/>
            <a:br/>
            <a:br/>
            <a:br/>
            <a:br/>
            <a:br/>
            <a:br/>
            <a:br/>
            <a:br/>
            <a:br/>
            <a:br/>
            <a:br/>
            <a:br/>
            <a:br/>
            <a:endParaRPr b="0" lang="el-GR" sz="4400" spc="-1" strike="noStrike">
              <a:latin typeface="Arial"/>
            </a:endParaRPr>
          </a:p>
        </p:txBody>
      </p:sp>
      <p:sp>
        <p:nvSpPr>
          <p:cNvPr id="104" name="CustomShape 2"/>
          <p:cNvSpPr/>
          <p:nvPr/>
        </p:nvSpPr>
        <p:spPr>
          <a:xfrm>
            <a:off x="828720" y="2057400"/>
            <a:ext cx="10667160" cy="3817440"/>
          </a:xfrm>
          <a:prstGeom prst="rect">
            <a:avLst/>
          </a:prstGeom>
          <a:noFill/>
          <a:ln w="0">
            <a:noFill/>
          </a:ln>
        </p:spPr>
        <p:style>
          <a:lnRef idx="0"/>
          <a:fillRef idx="0"/>
          <a:effectRef idx="0"/>
          <a:fontRef idx="minor"/>
        </p:style>
        <p:txBody>
          <a:bodyPr lIns="90000" rIns="90000" tIns="45000" bIns="45000">
            <a:normAutofit fontScale="7000"/>
          </a:bodyPr>
          <a:p>
            <a:pPr>
              <a:lnSpc>
                <a:spcPct val="125000"/>
              </a:lnSpc>
              <a:spcBef>
                <a:spcPts val="1001"/>
              </a:spcBef>
              <a:tabLst>
                <a:tab algn="l" pos="0"/>
              </a:tabLst>
            </a:pPr>
            <a:r>
              <a:rPr b="0" lang="en-US" sz="2800" spc="-1" strike="noStrike">
                <a:solidFill>
                  <a:srgbClr val="ffffff">
                    <a:alpha val="70000"/>
                  </a:srgbClr>
                </a:solidFill>
                <a:latin typeface="Avenir Next LT Pro"/>
              </a:rPr>
              <a:t> </a:t>
            </a:r>
            <a:endParaRPr b="0" lang="el-GR" sz="2800" spc="-1" strike="noStrike">
              <a:latin typeface="Arial"/>
            </a:endParaRPr>
          </a:p>
          <a:p>
            <a:pPr>
              <a:lnSpc>
                <a:spcPct val="125000"/>
              </a:lnSpc>
              <a:spcBef>
                <a:spcPts val="1001"/>
              </a:spcBef>
              <a:tabLst>
                <a:tab algn="l" pos="0"/>
              </a:tabLst>
            </a:pPr>
            <a:r>
              <a:rPr b="0" lang="en-US" sz="2800" spc="-1" strike="noStrike">
                <a:solidFill>
                  <a:srgbClr val="ffffff">
                    <a:alpha val="70000"/>
                  </a:srgbClr>
                </a:solidFill>
                <a:latin typeface="Avenir Next LT Pro"/>
              </a:rPr>
              <a:t>Authentic Cretan cuisine is a journey through flavors and aromas that have been passed down for generations. Here are some of the most emblematic dishes that define this unique culinary tradition:</a:t>
            </a:r>
            <a:endParaRPr b="0" lang="el-GR" sz="2800" spc="-1" strike="noStrike">
              <a:latin typeface="Arial"/>
            </a:endParaRPr>
          </a:p>
          <a:p>
            <a:pPr>
              <a:lnSpc>
                <a:spcPct val="125000"/>
              </a:lnSpc>
              <a:spcBef>
                <a:spcPts val="1001"/>
              </a:spcBef>
              <a:tabLst>
                <a:tab algn="l" pos="0"/>
              </a:tabLst>
            </a:pPr>
            <a:r>
              <a:rPr b="0" lang="en-US" sz="2800" spc="-1" strike="noStrike">
                <a:solidFill>
                  <a:srgbClr val="ffffff">
                    <a:alpha val="70000"/>
                  </a:srgbClr>
                </a:solidFill>
                <a:latin typeface="Avenir Next LT Pro"/>
              </a:rPr>
              <a:t>1. Kalitsounia: A sweet and savory delight</a:t>
            </a:r>
            <a:endParaRPr b="0" lang="el-GR" sz="2800" spc="-1" strike="noStrike">
              <a:latin typeface="Arial"/>
            </a:endParaRPr>
          </a:p>
          <a:p>
            <a:pPr marL="228600" indent="-227880">
              <a:lnSpc>
                <a:spcPct val="125000"/>
              </a:lnSpc>
              <a:spcBef>
                <a:spcPts val="1001"/>
              </a:spcBef>
              <a:buClr>
                <a:srgbClr val="ffffff"/>
              </a:buClr>
              <a:buFont typeface="Arial"/>
              <a:buChar char="•"/>
              <a:tabLst>
                <a:tab algn="l" pos="0"/>
              </a:tabLst>
            </a:pPr>
            <a:r>
              <a:rPr b="0" lang="en-US" sz="2800" spc="-1" strike="noStrike">
                <a:solidFill>
                  <a:srgbClr val="ffffff">
                    <a:alpha val="70000"/>
                  </a:srgbClr>
                </a:solidFill>
                <a:latin typeface="Avenir Next LT Pro"/>
              </a:rPr>
              <a:t>The word "kalitsounia" doesn't always mean the same thing in Crete. In Eastern Crete, they are sweet pastries baked in the oven. Sometimes they are made with "instant" dough, like the "kastrina lychnarakia" (oil lamp pastries), and sometimes with "anevati" dough (a leavened dough). In this region, kalitsounia are also the name given to crescent-shaped pies filled with cheese, such as the famous "chaniotiki myzithra" (Cretan mizithra cheese) and "tyromalama" (a soft white cheese).</a:t>
            </a:r>
            <a:endParaRPr b="0" lang="el-GR" sz="2800" spc="-1" strike="noStrike">
              <a:latin typeface="Arial"/>
            </a:endParaRPr>
          </a:p>
          <a:p>
            <a:pPr marL="228600" indent="-227880">
              <a:lnSpc>
                <a:spcPct val="125000"/>
              </a:lnSpc>
              <a:spcBef>
                <a:spcPts val="1001"/>
              </a:spcBef>
              <a:buClr>
                <a:srgbClr val="ffffff"/>
              </a:buClr>
              <a:buFont typeface="Arial"/>
              <a:buChar char="•"/>
              <a:tabLst>
                <a:tab algn="l" pos="0"/>
              </a:tabLst>
            </a:pPr>
            <a:r>
              <a:rPr b="0" lang="en-US" sz="2800" spc="-1" strike="noStrike">
                <a:solidFill>
                  <a:srgbClr val="ffffff">
                    <a:alpha val="70000"/>
                  </a:srgbClr>
                </a:solidFill>
                <a:latin typeface="Avenir Next LT Pro"/>
              </a:rPr>
              <a:t>In Chania, on the other hand, kalitsounia refers to closed crescent-shaped fried pies filled with greens ("chortokalitsouna"), a mixture of onions ("kremmidiokalitsouna"), or the famous cheeses of Chania.</a:t>
            </a:r>
            <a:endParaRPr b="0" lang="el-GR" sz="2800" spc="-1" strike="noStrike">
              <a:latin typeface="Arial"/>
            </a:endParaRPr>
          </a:p>
          <a:p>
            <a:pPr>
              <a:lnSpc>
                <a:spcPct val="125000"/>
              </a:lnSpc>
              <a:spcBef>
                <a:spcPts val="1001"/>
              </a:spcBef>
              <a:tabLst>
                <a:tab algn="l" pos="0"/>
              </a:tabLst>
            </a:pPr>
            <a:r>
              <a:rPr b="0" lang="en-US" sz="2800" spc="-1" strike="noStrike">
                <a:solidFill>
                  <a:srgbClr val="ffffff">
                    <a:alpha val="70000"/>
                  </a:srgbClr>
                </a:solidFill>
                <a:latin typeface="Avenir Next LT Pro"/>
              </a:rPr>
              <a:t>2. Cretan Dolmadakia Yalanzi: A taste of history</a:t>
            </a:r>
            <a:endParaRPr b="0" lang="el-GR" sz="2800" spc="-1" strike="noStrike">
              <a:latin typeface="Arial"/>
            </a:endParaRPr>
          </a:p>
          <a:p>
            <a:pPr marL="228600" indent="-227880">
              <a:lnSpc>
                <a:spcPct val="125000"/>
              </a:lnSpc>
              <a:spcBef>
                <a:spcPts val="1001"/>
              </a:spcBef>
              <a:buClr>
                <a:srgbClr val="ffffff"/>
              </a:buClr>
              <a:buFont typeface="Arial"/>
              <a:buChar char="•"/>
              <a:tabLst>
                <a:tab algn="l" pos="0"/>
              </a:tabLst>
            </a:pPr>
            <a:r>
              <a:rPr b="0" lang="en-US" sz="2800" spc="-1" strike="noStrike">
                <a:solidFill>
                  <a:srgbClr val="ffffff">
                    <a:alpha val="70000"/>
                  </a:srgbClr>
                </a:solidFill>
                <a:latin typeface="Avenir Next LT Pro"/>
              </a:rPr>
              <a:t>Although the name "dolmadakia" has Turkish origins due to the Ottoman occupation, researchers believe that their origin is actually Greek. Over time, many variations have emerged, differing from region to region.</a:t>
            </a:r>
            <a:endParaRPr b="0" lang="el-GR" sz="2800" spc="-1" strike="noStrike">
              <a:latin typeface="Arial"/>
            </a:endParaRPr>
          </a:p>
          <a:p>
            <a:pPr marL="228600" indent="-227880">
              <a:lnSpc>
                <a:spcPct val="125000"/>
              </a:lnSpc>
              <a:spcBef>
                <a:spcPts val="1001"/>
              </a:spcBef>
              <a:buClr>
                <a:srgbClr val="ffffff"/>
              </a:buClr>
              <a:buFont typeface="Arial"/>
              <a:buChar char="•"/>
              <a:tabLst>
                <a:tab algn="l" pos="0"/>
              </a:tabLst>
            </a:pPr>
            <a:r>
              <a:rPr b="0" lang="en-US" sz="2800" spc="-1" strike="noStrike">
                <a:solidFill>
                  <a:srgbClr val="ffffff">
                    <a:alpha val="70000"/>
                  </a:srgbClr>
                </a:solidFill>
                <a:latin typeface="Avenir Next LT Pro"/>
              </a:rPr>
              <a:t>Cretan dolmadakia are particularly famous for the grape leaves they are wrapped in. They are cooked in a pot and served with cool yogurt, making for a refreshing and flavorful combination.</a:t>
            </a:r>
            <a:endParaRPr b="0" lang="el-GR" sz="2800" spc="-1" strike="noStrike">
              <a:latin typeface="Arial"/>
            </a:endParaRPr>
          </a:p>
          <a:p>
            <a:pPr>
              <a:lnSpc>
                <a:spcPct val="125000"/>
              </a:lnSpc>
              <a:spcBef>
                <a:spcPts val="1001"/>
              </a:spcBef>
              <a:tabLst>
                <a:tab algn="l" pos="0"/>
              </a:tabLst>
            </a:pPr>
            <a:r>
              <a:rPr b="0" lang="en-US" sz="2800" spc="-1" strike="noStrike">
                <a:solidFill>
                  <a:srgbClr val="ffffff">
                    <a:alpha val="70000"/>
                  </a:srgbClr>
                </a:solidFill>
                <a:latin typeface="Avenir Next LT Pro"/>
              </a:rPr>
              <a:t>3. Pilafi: A traditional staple</a:t>
            </a:r>
            <a:endParaRPr b="0" lang="el-GR" sz="2800" spc="-1" strike="noStrike">
              <a:latin typeface="Arial"/>
            </a:endParaRPr>
          </a:p>
          <a:p>
            <a:pPr marL="228600" indent="-227880">
              <a:lnSpc>
                <a:spcPct val="125000"/>
              </a:lnSpc>
              <a:spcBef>
                <a:spcPts val="1001"/>
              </a:spcBef>
              <a:buClr>
                <a:srgbClr val="ffffff"/>
              </a:buClr>
              <a:buFont typeface="Arial"/>
              <a:buChar char="•"/>
              <a:tabLst>
                <a:tab algn="l" pos="0"/>
              </a:tabLst>
            </a:pPr>
            <a:r>
              <a:rPr b="0" lang="en-US" sz="2800" spc="-1" strike="noStrike">
                <a:solidFill>
                  <a:srgbClr val="ffffff">
                    <a:alpha val="70000"/>
                  </a:srgbClr>
                </a:solidFill>
                <a:latin typeface="Avenir Next LT Pro"/>
              </a:rPr>
              <a:t>A traditional Cretan recipe is pilafi, or more specifically, "gamopilafo" (wedding pilafi), as it is more commonly known. This dish is a staple at Cretan weddings, where it is served as the traditional main course. It consists of rice boiled in meat broth, and it is always a popular choice. Due to its popularity, pilafi can also be found at other occasions that call for a traditional Cretan feast.</a:t>
            </a:r>
            <a:endParaRPr b="0" lang="el-GR" sz="2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ce939c"/>
            </a:gs>
            <a:gs pos="100000">
              <a:srgbClr val="e0bcc2"/>
            </a:gs>
          </a:gsLst>
          <a:lin ang="16200000"/>
        </a:gradFill>
      </p:bgPr>
    </p:bg>
    <p:spTree>
      <p:nvGrpSpPr>
        <p:cNvPr id="1" name=""/>
        <p:cNvGrpSpPr/>
        <p:nvPr/>
      </p:nvGrpSpPr>
      <p:grpSpPr>
        <a:xfrm>
          <a:off x="0" y="0"/>
          <a:ext cx="0" cy="0"/>
          <a:chOff x="0" y="0"/>
          <a:chExt cx="0" cy="0"/>
        </a:xfrm>
      </p:grpSpPr>
      <p:sp>
        <p:nvSpPr>
          <p:cNvPr id="105" name="CustomShape 1"/>
          <p:cNvSpPr/>
          <p:nvPr/>
        </p:nvSpPr>
        <p:spPr>
          <a:xfrm>
            <a:off x="-180000" y="360"/>
            <a:ext cx="12191400" cy="6857280"/>
          </a:xfrm>
          <a:prstGeom prst="rect">
            <a:avLst/>
          </a:prstGeom>
          <a:gradFill rotWithShape="0">
            <a:gsLst>
              <a:gs pos="0">
                <a:srgbClr val="ce939c"/>
              </a:gs>
              <a:gs pos="100000">
                <a:srgbClr val="e0bcc2"/>
              </a:gs>
            </a:gsLst>
            <a:lin ang="16200000"/>
          </a:gradFill>
          <a:ln>
            <a:noFill/>
          </a:ln>
        </p:spPr>
        <p:style>
          <a:lnRef idx="2">
            <a:schemeClr val="accent1">
              <a:shade val="50000"/>
            </a:schemeClr>
          </a:lnRef>
          <a:fillRef idx="1">
            <a:schemeClr val="accent1"/>
          </a:fillRef>
          <a:effectRef idx="0">
            <a:schemeClr val="accent1"/>
          </a:effectRef>
          <a:fontRef idx="minor"/>
        </p:style>
      </p:sp>
      <p:pic>
        <p:nvPicPr>
          <p:cNvPr id="106" name="Picture 4" descr=""/>
          <p:cNvPicPr/>
          <p:nvPr/>
        </p:nvPicPr>
        <p:blipFill>
          <a:blip r:embed="rId1"/>
          <a:srcRect l="2188" t="0" r="5270" b="0"/>
          <a:stretch/>
        </p:blipFill>
        <p:spPr>
          <a:xfrm>
            <a:off x="6613200" y="0"/>
            <a:ext cx="5578200" cy="6027480"/>
          </a:xfrm>
          <a:prstGeom prst="rect">
            <a:avLst/>
          </a:prstGeom>
          <a:ln w="0">
            <a:noFill/>
          </a:ln>
        </p:spPr>
      </p:pic>
      <p:sp>
        <p:nvSpPr>
          <p:cNvPr id="107" name="CustomShape 2"/>
          <p:cNvSpPr/>
          <p:nvPr/>
        </p:nvSpPr>
        <p:spPr>
          <a:xfrm flipH="1">
            <a:off x="6487200" y="0"/>
            <a:ext cx="5703480" cy="6095160"/>
          </a:xfrm>
          <a:custGeom>
            <a:avLst/>
            <a:gdLst/>
            <a:ah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p:style>
      </p:sp>
      <p:sp>
        <p:nvSpPr>
          <p:cNvPr id="108" name="CustomShape 3"/>
          <p:cNvSpPr/>
          <p:nvPr/>
        </p:nvSpPr>
        <p:spPr>
          <a:xfrm>
            <a:off x="762120" y="762120"/>
            <a:ext cx="11068200" cy="1150560"/>
          </a:xfrm>
          <a:prstGeom prst="rect">
            <a:avLst/>
          </a:prstGeom>
          <a:noFill/>
          <a:ln w="0">
            <a:noFill/>
          </a:ln>
        </p:spPr>
        <p:style>
          <a:lnRef idx="0"/>
          <a:fillRef idx="0"/>
          <a:effectRef idx="0"/>
          <a:fontRef idx="minor"/>
        </p:style>
        <p:txBody>
          <a:bodyPr lIns="90000" rIns="90000" tIns="45000" bIns="45000" anchor="ctr">
            <a:normAutofit/>
          </a:bodyPr>
          <a:p>
            <a:pPr>
              <a:lnSpc>
                <a:spcPct val="90000"/>
              </a:lnSpc>
            </a:pPr>
            <a:r>
              <a:rPr b="0" lang="en-US" sz="3200" spc="-1" strike="noStrike">
                <a:solidFill>
                  <a:srgbClr val="ffffff"/>
                </a:solidFill>
                <a:latin typeface="Sitka Subheading"/>
              </a:rPr>
              <a:t>        </a:t>
            </a:r>
            <a:r>
              <a:rPr b="0" lang="en-US" sz="3200" spc="-1" strike="noStrike">
                <a:solidFill>
                  <a:srgbClr val="ffffff"/>
                </a:solidFill>
                <a:latin typeface="Sitka Subheading"/>
              </a:rPr>
              <a:t>Our video </a:t>
            </a:r>
            <a:br/>
            <a:endParaRPr b="0" lang="el-GR" sz="3200" spc="-1" strike="noStrike">
              <a:latin typeface="Arial"/>
            </a:endParaRPr>
          </a:p>
        </p:txBody>
      </p:sp>
      <p:sp>
        <p:nvSpPr>
          <p:cNvPr id="109" name="CustomShape 4"/>
          <p:cNvSpPr/>
          <p:nvPr/>
        </p:nvSpPr>
        <p:spPr>
          <a:xfrm>
            <a:off x="762120" y="1523880"/>
            <a:ext cx="9800640" cy="3420000"/>
          </a:xfrm>
          <a:prstGeom prst="rect">
            <a:avLst/>
          </a:prstGeom>
          <a:noFill/>
          <a:ln w="0">
            <a:noFill/>
          </a:ln>
        </p:spPr>
        <p:style>
          <a:lnRef idx="0"/>
          <a:fillRef idx="0"/>
          <a:effectRef idx="0"/>
          <a:fontRef idx="minor"/>
        </p:style>
        <p:txBody>
          <a:bodyPr lIns="90000" rIns="90000" tIns="45000" bIns="45000">
            <a:normAutofit/>
          </a:bodyPr>
          <a:p>
            <a:pPr>
              <a:lnSpc>
                <a:spcPct val="115000"/>
              </a:lnSpc>
              <a:spcBef>
                <a:spcPts val="1001"/>
              </a:spcBef>
            </a:pPr>
            <a:endParaRPr b="0" lang="el-GR" sz="1800" spc="-1" strike="noStrike">
              <a:latin typeface="Arial"/>
            </a:endParaRPr>
          </a:p>
          <a:p>
            <a:pPr>
              <a:lnSpc>
                <a:spcPct val="115000"/>
              </a:lnSpc>
              <a:spcBef>
                <a:spcPts val="1001"/>
              </a:spcBef>
            </a:pPr>
            <a:endParaRPr b="0" lang="el-GR" sz="1800" spc="-1" strike="noStrike">
              <a:latin typeface="Arial"/>
            </a:endParaRPr>
          </a:p>
        </p:txBody>
      </p:sp>
      <p:sp>
        <p:nvSpPr>
          <p:cNvPr id="110" name="CustomShape 5"/>
          <p:cNvSpPr/>
          <p:nvPr/>
        </p:nvSpPr>
        <p:spPr>
          <a:xfrm>
            <a:off x="576000" y="2713320"/>
            <a:ext cx="5381640" cy="60192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el-GR" sz="1800" spc="-1" strike="noStrike" u="sng">
                <a:solidFill>
                  <a:srgbClr val="5e8a9b"/>
                </a:solidFill>
                <a:uFillTx/>
                <a:latin typeface="Arial"/>
                <a:hlinkClick r:id="rId2"/>
              </a:rPr>
              <a:t>https://www.youtube.com/watch?v=0lLq7oH4Tpo&amp;t=2s</a:t>
            </a:r>
            <a:endParaRPr b="0" lang="el-GR" sz="1800" spc="-1" strike="noStrike">
              <a:latin typeface="Arial"/>
            </a:endParaRPr>
          </a:p>
          <a:p>
            <a:pPr>
              <a:lnSpc>
                <a:spcPct val="100000"/>
              </a:lnSpc>
            </a:pPr>
            <a:endParaRPr b="0" lang="el-GR"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2363c"/>
        </a:solidFill>
      </p:bgPr>
    </p:bg>
    <p:spTree>
      <p:nvGrpSpPr>
        <p:cNvPr id="1" name=""/>
        <p:cNvGrpSpPr/>
        <p:nvPr/>
      </p:nvGrpSpPr>
      <p:grpSpPr>
        <a:xfrm>
          <a:off x="0" y="0"/>
          <a:ext cx="0" cy="0"/>
          <a:chOff x="0" y="0"/>
          <a:chExt cx="0" cy="0"/>
        </a:xfrm>
      </p:grpSpPr>
      <p:sp>
        <p:nvSpPr>
          <p:cNvPr id="111" name="CustomShape 1"/>
          <p:cNvSpPr/>
          <p:nvPr/>
        </p:nvSpPr>
        <p:spPr>
          <a:xfrm>
            <a:off x="0" y="0"/>
            <a:ext cx="12191400" cy="68572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pic>
        <p:nvPicPr>
          <p:cNvPr id="112" name="Picture 3" descr=""/>
          <p:cNvPicPr/>
          <p:nvPr/>
        </p:nvPicPr>
        <p:blipFill>
          <a:blip r:embed="rId1"/>
          <a:srcRect l="12656" t="0" r="10490" b="0"/>
          <a:stretch/>
        </p:blipFill>
        <p:spPr>
          <a:xfrm>
            <a:off x="0" y="762120"/>
            <a:ext cx="5947920" cy="6095160"/>
          </a:xfrm>
          <a:prstGeom prst="rect">
            <a:avLst/>
          </a:prstGeom>
          <a:ln w="0">
            <a:noFill/>
          </a:ln>
        </p:spPr>
      </p:pic>
      <p:sp>
        <p:nvSpPr>
          <p:cNvPr id="113" name="CustomShape 2"/>
          <p:cNvSpPr/>
          <p:nvPr/>
        </p:nvSpPr>
        <p:spPr>
          <a:xfrm flipH="1" rot="5400000">
            <a:off x="222480" y="538920"/>
            <a:ext cx="6095160" cy="6543000"/>
          </a:xfrm>
          <a:custGeom>
            <a:avLst/>
            <a:gdLst/>
            <a:ah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p:style>
      </p:sp>
      <p:sp>
        <p:nvSpPr>
          <p:cNvPr id="114" name="CustomShape 3"/>
          <p:cNvSpPr/>
          <p:nvPr/>
        </p:nvSpPr>
        <p:spPr>
          <a:xfrm>
            <a:off x="6858000" y="3048120"/>
            <a:ext cx="4571280" cy="3047400"/>
          </a:xfrm>
          <a:prstGeom prst="rect">
            <a:avLst/>
          </a:prstGeom>
          <a:noFill/>
          <a:ln w="0">
            <a:noFill/>
          </a:ln>
        </p:spPr>
        <p:style>
          <a:lnRef idx="0"/>
          <a:fillRef idx="0"/>
          <a:effectRef idx="0"/>
          <a:fontRef idx="minor"/>
        </p:style>
        <p:txBody>
          <a:bodyPr lIns="90000" rIns="90000" tIns="45000" bIns="45000">
            <a:normAutofit/>
          </a:bodyPr>
          <a:p>
            <a:pPr>
              <a:lnSpc>
                <a:spcPct val="125000"/>
              </a:lnSpc>
              <a:spcBef>
                <a:spcPts val="1001"/>
              </a:spcBef>
              <a:tabLst>
                <a:tab algn="l" pos="0"/>
              </a:tabLst>
            </a:pPr>
            <a:r>
              <a:rPr b="0" lang="en-US" sz="5400" spc="-1" strike="noStrike">
                <a:solidFill>
                  <a:srgbClr val="ffffff">
                    <a:alpha val="70000"/>
                  </a:srgbClr>
                </a:solidFill>
                <a:latin typeface="Avenir Next LT Pro"/>
              </a:rPr>
              <a:t>   </a:t>
            </a:r>
            <a:r>
              <a:rPr b="0" lang="en-US" sz="5400" spc="-1" strike="noStrike">
                <a:solidFill>
                  <a:srgbClr val="ffffff">
                    <a:alpha val="70000"/>
                  </a:srgbClr>
                </a:solidFill>
                <a:latin typeface="Avenir Next LT Pro"/>
              </a:rPr>
              <a:t>Thank  you </a:t>
            </a:r>
            <a:endParaRPr b="0" lang="el-GR" sz="54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22363c"/>
      </a:dk2>
      <a:lt2>
        <a:srgbClr val="e2e6e8"/>
      </a:lt2>
      <a:accent1>
        <a:srgbClr val="c18c78"/>
      </a:accent1>
      <a:accent2>
        <a:srgbClr val="cc9099"/>
      </a:accent2>
      <a:accent3>
        <a:srgbClr val="b19f77"/>
      </a:accent3>
      <a:accent4>
        <a:srgbClr val="6dafa2"/>
      </a:accent4>
      <a:accent5>
        <a:srgbClr val="70acbc"/>
      </a:accent5>
      <a:accent6>
        <a:srgbClr val="7893c1"/>
      </a:accent6>
      <a:hlink>
        <a:srgbClr val="5e8a9b"/>
      </a:hlink>
      <a:folHlink>
        <a:srgbClr val="7f7f7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22363c"/>
      </a:dk2>
      <a:lt2>
        <a:srgbClr val="e2e6e8"/>
      </a:lt2>
      <a:accent1>
        <a:srgbClr val="c18c78"/>
      </a:accent1>
      <a:accent2>
        <a:srgbClr val="cc9099"/>
      </a:accent2>
      <a:accent3>
        <a:srgbClr val="b19f77"/>
      </a:accent3>
      <a:accent4>
        <a:srgbClr val="6dafa2"/>
      </a:accent4>
      <a:accent5>
        <a:srgbClr val="70acbc"/>
      </a:accent5>
      <a:accent6>
        <a:srgbClr val="7893c1"/>
      </a:accent6>
      <a:hlink>
        <a:srgbClr val="5e8a9b"/>
      </a:hlink>
      <a:folHlink>
        <a:srgbClr val="7f7f7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246</TotalTime>
  <Application>LibreOffice/7.0.1.2$Windows_X86_64 LibreOffice_project/7cbcfc562f6eb6708b5ff7d7397325de9e764452</Application>
  <Words>886</Words>
  <Paragraphs>38</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2024-04-03T16:10:54Z</dcterms:created>
  <dc:creator>Spyros Papadopoulos</dc:creator>
  <dc:description/>
  <dc:language>el-GR</dc:language>
  <cp:lastModifiedBy/>
  <dcterms:modified xsi:type="dcterms:W3CDTF">2024-04-04T09:09:52Z</dcterms:modified>
  <cp:revision>5</cp:revision>
  <dc:subject/>
  <dc:title>CRETE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1</vt:i4>
  </property>
  <property fmtid="{D5CDD505-2E9C-101B-9397-08002B2CF9AE}" pid="7" name="Notes">
    <vt:i4>0</vt:i4>
  </property>
  <property fmtid="{D5CDD505-2E9C-101B-9397-08002B2CF9AE}" pid="8" name="PresentationFormat">
    <vt:lpwstr>Widescreen</vt:lpwstr>
  </property>
  <property fmtid="{D5CDD505-2E9C-101B-9397-08002B2CF9AE}" pid="9" name="ScaleCrop">
    <vt:bool>0</vt:bool>
  </property>
  <property fmtid="{D5CDD505-2E9C-101B-9397-08002B2CF9AE}" pid="10" name="ShareDoc">
    <vt:bool>0</vt:bool>
  </property>
  <property fmtid="{D5CDD505-2E9C-101B-9397-08002B2CF9AE}" pid="11" name="Slides">
    <vt:i4>7</vt:i4>
  </property>
</Properties>
</file>