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media/image3.png" ContentType="image/png"/>
  <Override PartName="/ppt/media/image2.jpeg" ContentType="image/jpeg"/>
  <Override PartName="/ppt/media/image4.png" ContentType="image/png"/>
  <Override PartName="/ppt/media/image6.jpeg" ContentType="image/jpeg"/>
  <Override PartName="/ppt/media/image5.jpeg" ContentType="image/jpeg"/>
  <Override PartName="/ppt/media/image7.png" ContentType="image/png"/>
  <Override PartName="/ppt/media/image8.jpeg" ContentType="image/jpeg"/>
  <Override PartName="/ppt/media/image9.png" ContentType="image/png"/>
  <Override PartName="/ppt/media/image10.png" ContentType="image/png"/>
  <Override PartName="/ppt/media/image11.jpeg" ContentType="image/jpeg"/>
  <Override PartName="/ppt/media/image12.jpeg" ContentType="image/jpeg"/>
  <Override PartName="/ppt/media/image1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080" cy="1144440"/>
          </a:xfrm>
          <a:prstGeom prst="rect">
            <a:avLst/>
          </a:prstGeom>
        </p:spPr>
        <p:txBody>
          <a:bodyPr lIns="0" rIns="0" tIns="0" bIns="0" anchor="ctr">
            <a:noAutofit/>
          </a:bodyPr>
          <a:p>
            <a:pPr algn="ctr"/>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1" name="PlaceHolder 2"/>
          <p:cNvSpPr>
            <a:spLocks noGrp="1"/>
          </p:cNvSpPr>
          <p:nvPr>
            <p:ph type="body"/>
          </p:nvPr>
        </p:nvSpPr>
        <p:spPr>
          <a:xfrm>
            <a:off x="609480" y="1604520"/>
            <a:ext cx="10972080" cy="3976920"/>
          </a:xfrm>
          <a:prstGeom prst="rect">
            <a:avLst/>
          </a:prstGeom>
        </p:spPr>
        <p:txBody>
          <a:bodyPr lIns="0" rIns="0" tIns="0" bIns="0">
            <a:normAutofit/>
          </a:bodyPr>
          <a:p>
            <a:pPr marL="432000" indent="-324000" algn="ctr">
              <a:spcBef>
                <a:spcPts val="1417"/>
              </a:spcBef>
              <a:buClr>
                <a:srgbClr val="ffffff"/>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lgn="ctr">
              <a:spcBef>
                <a:spcPts val="1134"/>
              </a:spcBef>
              <a:buClr>
                <a:srgbClr val="ffffff"/>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lgn="ctr">
              <a:spcBef>
                <a:spcPts val="850"/>
              </a:spcBef>
              <a:buClr>
                <a:srgbClr val="ffffff"/>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lgn="ctr">
              <a:spcBef>
                <a:spcPts val="567"/>
              </a:spcBef>
              <a:buClr>
                <a:srgbClr val="ffffff"/>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lgn="ctr">
              <a:spcBef>
                <a:spcPts val="283"/>
              </a:spcBef>
              <a:buClr>
                <a:srgbClr val="ffffff"/>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lgn="ctr">
              <a:spcBef>
                <a:spcPts val="283"/>
              </a:spcBef>
              <a:buClr>
                <a:srgbClr val="ffffff"/>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lgn="ctr">
              <a:spcBef>
                <a:spcPts val="283"/>
              </a:spcBef>
              <a:buClr>
                <a:srgbClr val="ffffff"/>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ffffff"/>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ffffff"/>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ffffff"/>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ffffff"/>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ffffff"/>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ffffff"/>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76" name="CustomShape 1"/>
          <p:cNvSpPr/>
          <p:nvPr/>
        </p:nvSpPr>
        <p:spPr>
          <a:xfrm>
            <a:off x="0" y="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7" name="CustomShape 2"/>
          <p:cNvSpPr/>
          <p:nvPr/>
        </p:nvSpPr>
        <p:spPr>
          <a:xfrm rot="10800000">
            <a:off x="598320" y="4105440"/>
            <a:ext cx="11593800" cy="2751480"/>
          </a:xfrm>
          <a:custGeom>
            <a:avLst/>
            <a:gdLst/>
            <a:ahLst/>
            <a:rect l="l" t="t" r="r" b="b"/>
            <a:pathLst>
              <a:path w="9288370" h="1858154">
                <a:moveTo>
                  <a:pt x="0" y="1858154"/>
                </a:moveTo>
                <a:lnTo>
                  <a:pt x="1049" y="1857909"/>
                </a:lnTo>
                <a:cubicBezTo>
                  <a:pt x="74675" y="1831386"/>
                  <a:pt x="152279" y="1741572"/>
                  <a:pt x="370426" y="1702965"/>
                </a:cubicBezTo>
                <a:cubicBezTo>
                  <a:pt x="508969" y="1649765"/>
                  <a:pt x="558470" y="1603899"/>
                  <a:pt x="766051" y="1569826"/>
                </a:cubicBezTo>
                <a:cubicBezTo>
                  <a:pt x="812488" y="1564422"/>
                  <a:pt x="897351" y="1542198"/>
                  <a:pt x="971617" y="1522494"/>
                </a:cubicBezTo>
                <a:cubicBezTo>
                  <a:pt x="1030678" y="1519687"/>
                  <a:pt x="1097347" y="1540789"/>
                  <a:pt x="1186668" y="1521861"/>
                </a:cubicBezTo>
                <a:lnTo>
                  <a:pt x="1339078" y="1494730"/>
                </a:lnTo>
                <a:lnTo>
                  <a:pt x="1492452" y="1519061"/>
                </a:lnTo>
                <a:lnTo>
                  <a:pt x="1604999" y="1513599"/>
                </a:lnTo>
                <a:lnTo>
                  <a:pt x="1717911" y="1497764"/>
                </a:lnTo>
                <a:cubicBezTo>
                  <a:pt x="1743422" y="1488490"/>
                  <a:pt x="1730257" y="1478974"/>
                  <a:pt x="1794234" y="1464331"/>
                </a:cubicBezTo>
                <a:cubicBezTo>
                  <a:pt x="1842539" y="1428781"/>
                  <a:pt x="1920661" y="1445458"/>
                  <a:pt x="2101780" y="1409907"/>
                </a:cubicBezTo>
                <a:cubicBezTo>
                  <a:pt x="2138594" y="1385934"/>
                  <a:pt x="2193900" y="1407074"/>
                  <a:pt x="2244830" y="1388540"/>
                </a:cubicBezTo>
                <a:cubicBezTo>
                  <a:pt x="2310706" y="1379336"/>
                  <a:pt x="2366733" y="1379060"/>
                  <a:pt x="2428648" y="1372736"/>
                </a:cubicBezTo>
                <a:cubicBezTo>
                  <a:pt x="2495490" y="1364975"/>
                  <a:pt x="2599421" y="1346234"/>
                  <a:pt x="2645882" y="1341971"/>
                </a:cubicBezTo>
                <a:cubicBezTo>
                  <a:pt x="2670920" y="1340537"/>
                  <a:pt x="2669117" y="1348484"/>
                  <a:pt x="2707413" y="1347156"/>
                </a:cubicBezTo>
                <a:cubicBezTo>
                  <a:pt x="2743721" y="1324535"/>
                  <a:pt x="2798213" y="1353269"/>
                  <a:pt x="2843134" y="1323561"/>
                </a:cubicBezTo>
                <a:cubicBezTo>
                  <a:pt x="2859865" y="1315298"/>
                  <a:pt x="2912970" y="1306041"/>
                  <a:pt x="2923804" y="1314224"/>
                </a:cubicBezTo>
                <a:cubicBezTo>
                  <a:pt x="2935040" y="1314339"/>
                  <a:pt x="2947659" y="1308371"/>
                  <a:pt x="2953618" y="1318186"/>
                </a:cubicBezTo>
                <a:cubicBezTo>
                  <a:pt x="2963089" y="1329568"/>
                  <a:pt x="3000111" y="1302355"/>
                  <a:pt x="2995816" y="1318670"/>
                </a:cubicBezTo>
                <a:cubicBezTo>
                  <a:pt x="3062330" y="1309669"/>
                  <a:pt x="3244113" y="1294731"/>
                  <a:pt x="3352700" y="1264183"/>
                </a:cubicBezTo>
                <a:lnTo>
                  <a:pt x="3444611" y="1236739"/>
                </a:lnTo>
                <a:cubicBezTo>
                  <a:pt x="3513098" y="1213406"/>
                  <a:pt x="3581585" y="1223860"/>
                  <a:pt x="3650072" y="1217421"/>
                </a:cubicBezTo>
                <a:cubicBezTo>
                  <a:pt x="3683717" y="1219648"/>
                  <a:pt x="3669967" y="1235157"/>
                  <a:pt x="3707853" y="1241722"/>
                </a:cubicBezTo>
                <a:cubicBezTo>
                  <a:pt x="3753776" y="1247777"/>
                  <a:pt x="3884527" y="1250073"/>
                  <a:pt x="3925616" y="1253751"/>
                </a:cubicBezTo>
                <a:cubicBezTo>
                  <a:pt x="3936659" y="1256176"/>
                  <a:pt x="3949946" y="1252887"/>
                  <a:pt x="3954387" y="1263789"/>
                </a:cubicBezTo>
                <a:cubicBezTo>
                  <a:pt x="3962052" y="1276954"/>
                  <a:pt x="4002445" y="1257743"/>
                  <a:pt x="3995849" y="1272939"/>
                </a:cubicBezTo>
                <a:cubicBezTo>
                  <a:pt x="4024501" y="1259800"/>
                  <a:pt x="4044699" y="1287470"/>
                  <a:pt x="4067546" y="1294697"/>
                </a:cubicBezTo>
                <a:lnTo>
                  <a:pt x="4190310" y="1307786"/>
                </a:lnTo>
                <a:cubicBezTo>
                  <a:pt x="4201670" y="1307054"/>
                  <a:pt x="4216873" y="1303173"/>
                  <a:pt x="4230008" y="1303546"/>
                </a:cubicBezTo>
                <a:cubicBezTo>
                  <a:pt x="4327992" y="1270528"/>
                  <a:pt x="4508090" y="1267792"/>
                  <a:pt x="4575478" y="1261726"/>
                </a:cubicBezTo>
                <a:lnTo>
                  <a:pt x="4650026" y="1265798"/>
                </a:lnTo>
                <a:lnTo>
                  <a:pt x="4792008" y="1243899"/>
                </a:lnTo>
                <a:cubicBezTo>
                  <a:pt x="4864797" y="1217989"/>
                  <a:pt x="4892960" y="1244893"/>
                  <a:pt x="4954126" y="1204617"/>
                </a:cubicBezTo>
                <a:cubicBezTo>
                  <a:pt x="5072643" y="1179171"/>
                  <a:pt x="5136253" y="1145277"/>
                  <a:pt x="5309678" y="1128278"/>
                </a:cubicBezTo>
                <a:cubicBezTo>
                  <a:pt x="5365406" y="1122815"/>
                  <a:pt x="5419708" y="1103537"/>
                  <a:pt x="5474724" y="1091167"/>
                </a:cubicBezTo>
                <a:lnTo>
                  <a:pt x="5612132" y="1051509"/>
                </a:lnTo>
                <a:cubicBezTo>
                  <a:pt x="5662448" y="1045154"/>
                  <a:pt x="5747676" y="1053086"/>
                  <a:pt x="5776618" y="1053037"/>
                </a:cubicBezTo>
                <a:lnTo>
                  <a:pt x="5785786" y="1051213"/>
                </a:lnTo>
                <a:lnTo>
                  <a:pt x="5829381" y="1046878"/>
                </a:lnTo>
                <a:cubicBezTo>
                  <a:pt x="5855683" y="1045549"/>
                  <a:pt x="5917537" y="1045151"/>
                  <a:pt x="5943596" y="1043237"/>
                </a:cubicBezTo>
                <a:cubicBezTo>
                  <a:pt x="5955032" y="1029831"/>
                  <a:pt x="5969545" y="1030469"/>
                  <a:pt x="5985730" y="1035396"/>
                </a:cubicBezTo>
                <a:cubicBezTo>
                  <a:pt x="6020901" y="1022497"/>
                  <a:pt x="6059962" y="1025742"/>
                  <a:pt x="6103109" y="1019019"/>
                </a:cubicBezTo>
                <a:cubicBezTo>
                  <a:pt x="6142495" y="996126"/>
                  <a:pt x="6176341" y="992625"/>
                  <a:pt x="6222406" y="985341"/>
                </a:cubicBezTo>
                <a:cubicBezTo>
                  <a:pt x="6305000" y="965848"/>
                  <a:pt x="6389790" y="916113"/>
                  <a:pt x="6598672" y="902062"/>
                </a:cubicBezTo>
                <a:cubicBezTo>
                  <a:pt x="6696217" y="878308"/>
                  <a:pt x="6705019" y="864412"/>
                  <a:pt x="6766149" y="846132"/>
                </a:cubicBezTo>
                <a:cubicBezTo>
                  <a:pt x="6751303" y="824906"/>
                  <a:pt x="6844288" y="800250"/>
                  <a:pt x="6886312" y="781877"/>
                </a:cubicBezTo>
                <a:cubicBezTo>
                  <a:pt x="6904346" y="796722"/>
                  <a:pt x="6974811" y="693660"/>
                  <a:pt x="7006457" y="699758"/>
                </a:cubicBezTo>
                <a:cubicBezTo>
                  <a:pt x="7015878" y="688760"/>
                  <a:pt x="7169942" y="678731"/>
                  <a:pt x="7231643" y="640778"/>
                </a:cubicBezTo>
                <a:cubicBezTo>
                  <a:pt x="7291087" y="623099"/>
                  <a:pt x="7308597" y="611957"/>
                  <a:pt x="7363123" y="593682"/>
                </a:cubicBezTo>
                <a:cubicBezTo>
                  <a:pt x="7401879" y="595559"/>
                  <a:pt x="7546060" y="516035"/>
                  <a:pt x="7588368" y="531129"/>
                </a:cubicBezTo>
                <a:cubicBezTo>
                  <a:pt x="7589802" y="511039"/>
                  <a:pt x="7775022" y="480542"/>
                  <a:pt x="7782741" y="455936"/>
                </a:cubicBezTo>
                <a:cubicBezTo>
                  <a:pt x="7843362" y="435631"/>
                  <a:pt x="7954547" y="420575"/>
                  <a:pt x="7952094" y="409302"/>
                </a:cubicBezTo>
                <a:cubicBezTo>
                  <a:pt x="7949641" y="398029"/>
                  <a:pt x="8146910" y="253405"/>
                  <a:pt x="8231938" y="259259"/>
                </a:cubicBezTo>
                <a:cubicBezTo>
                  <a:pt x="8305929" y="256630"/>
                  <a:pt x="8363222" y="225400"/>
                  <a:pt x="8428864" y="208471"/>
                </a:cubicBezTo>
                <a:cubicBezTo>
                  <a:pt x="8491413" y="192972"/>
                  <a:pt x="8456819" y="173248"/>
                  <a:pt x="8616510" y="161973"/>
                </a:cubicBezTo>
                <a:cubicBezTo>
                  <a:pt x="8658196" y="158015"/>
                  <a:pt x="8776576" y="160401"/>
                  <a:pt x="8826766" y="152111"/>
                </a:cubicBezTo>
                <a:lnTo>
                  <a:pt x="8917647" y="112232"/>
                </a:lnTo>
                <a:cubicBezTo>
                  <a:pt x="8976899" y="93075"/>
                  <a:pt x="9069756" y="89380"/>
                  <a:pt x="9182272" y="37171"/>
                </a:cubicBezTo>
                <a:cubicBezTo>
                  <a:pt x="9197307" y="35724"/>
                  <a:pt x="9214647" y="30863"/>
                  <a:pt x="9232990" y="24074"/>
                </a:cubicBezTo>
                <a:lnTo>
                  <a:pt x="9288370" y="0"/>
                </a:lnTo>
                <a:lnTo>
                  <a:pt x="0" y="0"/>
                </a:lnTo>
                <a:lnTo>
                  <a:pt x="0" y="1858154"/>
                </a:lnTo>
                <a:close/>
              </a:path>
            </a:pathLst>
          </a:custGeom>
          <a:blipFill rotWithShape="0">
            <a:blip r:embed="rId1"/>
            <a:tile/>
          </a:blipFill>
          <a:ln>
            <a:noFill/>
          </a:ln>
          <a:effectLst>
            <a:innerShdw blurRad="63500" dir="5400000" dist="12700">
              <a:srgbClr val="000000">
                <a:alpha val="56000"/>
              </a:srgbClr>
            </a:innerShdw>
          </a:effectLst>
        </p:spPr>
        <p:style>
          <a:lnRef idx="2">
            <a:schemeClr val="accent1">
              <a:shade val="50000"/>
            </a:schemeClr>
          </a:lnRef>
          <a:fillRef idx="1">
            <a:schemeClr val="accent1"/>
          </a:fillRef>
          <a:effectRef idx="0">
            <a:schemeClr val="accent1"/>
          </a:effectRef>
          <a:fontRef idx="minor"/>
        </p:style>
      </p:sp>
      <p:sp>
        <p:nvSpPr>
          <p:cNvPr id="78" name="CustomShape 3"/>
          <p:cNvSpPr/>
          <p:nvPr/>
        </p:nvSpPr>
        <p:spPr>
          <a:xfrm>
            <a:off x="-1800" y="910080"/>
            <a:ext cx="6886440" cy="5941800"/>
          </a:xfrm>
          <a:custGeom>
            <a:avLst/>
            <a:gdLst/>
            <a:ahLst/>
            <a:rect l="l" t="t" r="r" b="b"/>
            <a:pathLst>
              <a:path w="6164778" h="5942857">
                <a:moveTo>
                  <a:pt x="5814319" y="0"/>
                </a:moveTo>
                <a:lnTo>
                  <a:pt x="6164778" y="5942857"/>
                </a:lnTo>
                <a:lnTo>
                  <a:pt x="0" y="5942857"/>
                </a:lnTo>
                <a:lnTo>
                  <a:pt x="0" y="327748"/>
                </a:lnTo>
                <a:lnTo>
                  <a:pt x="5814319" y="0"/>
                </a:lnTo>
                <a:close/>
              </a:path>
            </a:pathLst>
          </a:custGeom>
          <a:solidFill>
            <a:srgbClr val="efeee9"/>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79" name="Picture 3" descr="Colorized light photo effects"/>
          <p:cNvPicPr/>
          <p:nvPr/>
        </p:nvPicPr>
        <p:blipFill>
          <a:blip r:embed="rId2"/>
          <a:srcRect l="1312" t="0" r="21064" b="3"/>
          <a:stretch/>
        </p:blipFill>
        <p:spPr>
          <a:xfrm>
            <a:off x="0" y="1058400"/>
            <a:ext cx="6750000" cy="5804280"/>
          </a:xfrm>
          <a:prstGeom prst="rect">
            <a:avLst/>
          </a:prstGeom>
          <a:ln w="0">
            <a:noFill/>
          </a:ln>
        </p:spPr>
      </p:pic>
      <p:sp>
        <p:nvSpPr>
          <p:cNvPr id="80" name="CustomShape 4"/>
          <p:cNvSpPr/>
          <p:nvPr/>
        </p:nvSpPr>
        <p:spPr>
          <a:xfrm rot="21592200">
            <a:off x="3224880" y="-17280"/>
            <a:ext cx="5843520" cy="3820320"/>
          </a:xfrm>
          <a:custGeom>
            <a:avLst/>
            <a:gdLst/>
            <a:ahLst/>
            <a:rect l="l" t="t" r="r" b="b"/>
            <a:pathLst>
              <a:path w="5842434" h="3805426">
                <a:moveTo>
                  <a:pt x="205764" y="0"/>
                </a:moveTo>
                <a:lnTo>
                  <a:pt x="5842434" y="0"/>
                </a:lnTo>
                <a:lnTo>
                  <a:pt x="5616949" y="3805426"/>
                </a:lnTo>
                <a:lnTo>
                  <a:pt x="0" y="3472601"/>
                </a:lnTo>
                <a:close/>
              </a:path>
            </a:pathLst>
          </a:custGeom>
          <a:solidFill>
            <a:srgbClr val="efeee9"/>
          </a:solidFill>
          <a:ln>
            <a:noFill/>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81" name="Picture 4" descr="A table with food and wine on it&#10;&#10;Description automatically generated"/>
          <p:cNvPicPr/>
          <p:nvPr/>
        </p:nvPicPr>
        <p:blipFill>
          <a:blip r:embed="rId3"/>
          <a:srcRect l="0" t="871" r="0" b="0"/>
          <a:stretch/>
        </p:blipFill>
        <p:spPr>
          <a:xfrm>
            <a:off x="3379680" y="-30600"/>
            <a:ext cx="5549040" cy="3671280"/>
          </a:xfrm>
          <a:prstGeom prst="rect">
            <a:avLst/>
          </a:prstGeom>
          <a:ln w="0">
            <a:noFill/>
          </a:ln>
        </p:spPr>
      </p:pic>
      <p:sp>
        <p:nvSpPr>
          <p:cNvPr id="82" name="CustomShape 5"/>
          <p:cNvSpPr/>
          <p:nvPr/>
        </p:nvSpPr>
        <p:spPr>
          <a:xfrm>
            <a:off x="5450040" y="4106160"/>
            <a:ext cx="5940720" cy="2064960"/>
          </a:xfrm>
          <a:prstGeom prst="rect">
            <a:avLst/>
          </a:prstGeom>
          <a:noFill/>
          <a:ln w="0">
            <a:noFill/>
          </a:ln>
        </p:spPr>
        <p:style>
          <a:lnRef idx="0"/>
          <a:fillRef idx="0"/>
          <a:effectRef idx="0"/>
          <a:fontRef idx="minor"/>
        </p:style>
        <p:txBody>
          <a:bodyPr lIns="90000" rIns="90000" tIns="45000" bIns="45000" anchor="ctr">
            <a:normAutofit/>
          </a:bodyPr>
          <a:p>
            <a:pPr algn="r">
              <a:lnSpc>
                <a:spcPct val="120000"/>
              </a:lnSpc>
            </a:pPr>
            <a:r>
              <a:rPr b="0" i="1" lang="en-US" sz="4000" spc="-1" strike="noStrike">
                <a:solidFill>
                  <a:srgbClr val="38868e"/>
                </a:solidFill>
                <a:highlight>
                  <a:srgbClr val="ffff00"/>
                </a:highlight>
                <a:latin typeface="Franklin Gothic Heavy"/>
                <a:ea typeface="DejaVu Sans"/>
              </a:rPr>
              <a:t>Traditional Greek cuisine  </a:t>
            </a:r>
            <a:endParaRPr b="0" lang="el-GR" sz="4000" spc="-1" strike="noStrike">
              <a:latin typeface="Arial"/>
            </a:endParaRPr>
          </a:p>
        </p:txBody>
      </p:sp>
    </p:spTree>
  </p:cSld>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repl">
                                        <p:cTn id="7" dur="500" fill="hold"/>
                                        <p:tgtEl>
                                          <p:spTgt spid="82"/>
                                        </p:tgtEl>
                                        <p:attrNameLst>
                                          <p:attrName>ppt_x</p:attrName>
                                        </p:attrNameLst>
                                      </p:cBhvr>
                                      <p:tavLst>
                                        <p:tav tm="0">
                                          <p:val>
                                            <p:strVal val="#ppt_x"/>
                                          </p:val>
                                        </p:tav>
                                        <p:tav tm="100000">
                                          <p:val>
                                            <p:strVal val="#ppt_x"/>
                                          </p:val>
                                        </p:tav>
                                      </p:tavLst>
                                    </p:anim>
                                    <p:anim calcmode="lin" valueType="num">
                                      <p:cBhvr additive="repl">
                                        <p:cTn id="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repl">
                                        <p:cTn id="13" dur="500" fill="hold"/>
                                        <p:tgtEl>
                                          <p:spTgt spid="81"/>
                                        </p:tgtEl>
                                        <p:attrNameLst>
                                          <p:attrName>ppt_x</p:attrName>
                                        </p:attrNameLst>
                                      </p:cBhvr>
                                      <p:tavLst>
                                        <p:tav tm="0">
                                          <p:val>
                                            <p:strVal val="#ppt_x"/>
                                          </p:val>
                                        </p:tav>
                                        <p:tav tm="100000">
                                          <p:val>
                                            <p:strVal val="#ppt_x"/>
                                          </p:val>
                                        </p:tav>
                                      </p:tavLst>
                                    </p:anim>
                                    <p:anim calcmode="lin" valueType="num">
                                      <p:cBhvr additive="repl">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repl">
                                        <p:cTn id="19" dur="500" fill="hold"/>
                                        <p:tgtEl>
                                          <p:spTgt spid="79"/>
                                        </p:tgtEl>
                                        <p:attrNameLst>
                                          <p:attrName>ppt_x</p:attrName>
                                        </p:attrNameLst>
                                      </p:cBhvr>
                                      <p:tavLst>
                                        <p:tav tm="0">
                                          <p:val>
                                            <p:strVal val="#ppt_x"/>
                                          </p:val>
                                        </p:tav>
                                        <p:tav tm="100000">
                                          <p:val>
                                            <p:strVal val="#ppt_x"/>
                                          </p:val>
                                        </p:tav>
                                      </p:tavLst>
                                    </p:anim>
                                    <p:anim calcmode="lin" valueType="num">
                                      <p:cBhvr additive="repl">
                                        <p:cTn id="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3" name="CustomShape 1"/>
          <p:cNvSpPr/>
          <p:nvPr/>
        </p:nvSpPr>
        <p:spPr>
          <a:xfrm>
            <a:off x="-1260000" y="0"/>
            <a:ext cx="1345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4" name="CustomShape 2"/>
          <p:cNvSpPr/>
          <p:nvPr/>
        </p:nvSpPr>
        <p:spPr>
          <a:xfrm rot="414600">
            <a:off x="7194960" y="461520"/>
            <a:ext cx="4480200" cy="5591160"/>
          </a:xfrm>
          <a:custGeom>
            <a:avLst/>
            <a:gdLst/>
            <a:ah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rgbClr val="efeee9"/>
          </a:solidFill>
          <a:ln>
            <a:noFill/>
          </a:ln>
          <a:effectLst>
            <a:outerShdw algn="tl" blurRad="76200" dir="2700000" dist="25455"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85" name="CustomShape 3"/>
          <p:cNvSpPr/>
          <p:nvPr/>
        </p:nvSpPr>
        <p:spPr>
          <a:xfrm>
            <a:off x="1219320" y="705240"/>
            <a:ext cx="6000480" cy="1724400"/>
          </a:xfrm>
          <a:prstGeom prst="rect">
            <a:avLst/>
          </a:prstGeom>
          <a:noFill/>
          <a:ln w="0">
            <a:noFill/>
          </a:ln>
        </p:spPr>
        <p:style>
          <a:lnRef idx="0"/>
          <a:fillRef idx="0"/>
          <a:effectRef idx="0"/>
          <a:fontRef idx="minor"/>
        </p:style>
        <p:txBody>
          <a:bodyPr lIns="90000" rIns="90000" tIns="45000" bIns="45000" anchor="ctr">
            <a:normAutofit/>
          </a:bodyPr>
          <a:p>
            <a:pPr>
              <a:lnSpc>
                <a:spcPct val="120000"/>
              </a:lnSpc>
            </a:pPr>
            <a:r>
              <a:rPr b="0" i="1" lang="en-US" sz="4000" spc="-1" strike="noStrike">
                <a:solidFill>
                  <a:srgbClr val="458939"/>
                </a:solidFill>
                <a:highlight>
                  <a:srgbClr val="ffff00"/>
                </a:highlight>
                <a:latin typeface="Franklin Gothic Heavy"/>
                <a:ea typeface="DejaVu Sans"/>
              </a:rPr>
              <a:t>Chronology </a:t>
            </a:r>
            <a:endParaRPr b="0" lang="el-GR" sz="4000" spc="-1" strike="noStrike">
              <a:latin typeface="Arial"/>
            </a:endParaRPr>
          </a:p>
        </p:txBody>
      </p:sp>
      <p:sp>
        <p:nvSpPr>
          <p:cNvPr id="86" name="CustomShape 4"/>
          <p:cNvSpPr/>
          <p:nvPr/>
        </p:nvSpPr>
        <p:spPr>
          <a:xfrm>
            <a:off x="1283040" y="2518560"/>
            <a:ext cx="5431680" cy="3513600"/>
          </a:xfrm>
          <a:prstGeom prst="rect">
            <a:avLst/>
          </a:prstGeom>
          <a:noFill/>
          <a:ln w="0">
            <a:noFill/>
          </a:ln>
        </p:spPr>
        <p:style>
          <a:lnRef idx="0"/>
          <a:fillRef idx="0"/>
          <a:effectRef idx="0"/>
          <a:fontRef idx="minor"/>
        </p:style>
        <p:txBody>
          <a:bodyPr lIns="90000" rIns="90000" tIns="45000" bIns="45000" anchor="ctr">
            <a:normAutofit/>
          </a:bodyPr>
          <a:p>
            <a:pPr marL="228600" indent="-227520">
              <a:lnSpc>
                <a:spcPct val="110000"/>
              </a:lnSpc>
              <a:spcBef>
                <a:spcPts val="1001"/>
              </a:spcBef>
              <a:buClr>
                <a:srgbClr val="ffffff"/>
              </a:buClr>
              <a:buFont typeface="Arial"/>
              <a:buChar char="•"/>
            </a:pPr>
            <a:r>
              <a:rPr b="0" lang="en-US" sz="1200" spc="-1" strike="noStrike">
                <a:solidFill>
                  <a:srgbClr val="ffffff"/>
                </a:solidFill>
                <a:latin typeface="Consolas"/>
                <a:ea typeface="DejaVu Sans"/>
              </a:rPr>
              <a:t>The cuisine of the Greeks is characterized as </a:t>
            </a:r>
            <a:r>
              <a:rPr b="0" lang="en-US" sz="1200" spc="-1" strike="noStrike">
                <a:solidFill>
                  <a:srgbClr val="000000"/>
                </a:solidFill>
                <a:latin typeface="Consolas"/>
                <a:ea typeface="DejaVu Sans"/>
              </a:rPr>
              <a:t>Mediterranean. It has some common characteristics with the traditional cuisines of Italy, the Balkans, Turkey and the Levant.</a:t>
            </a:r>
            <a:endParaRPr b="0" lang="el-GR" sz="1200" spc="-1" strike="noStrike">
              <a:latin typeface="Arial"/>
            </a:endParaRPr>
          </a:p>
          <a:p>
            <a:pPr>
              <a:lnSpc>
                <a:spcPct val="110000"/>
              </a:lnSpc>
              <a:spcBef>
                <a:spcPts val="1001"/>
              </a:spcBef>
            </a:pP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000000"/>
                </a:solidFill>
                <a:latin typeface="Consolas"/>
                <a:ea typeface="DejaVu Sans"/>
              </a:rPr>
              <a:t>This trend in Greek diet continued into the Roman and later Enaetic and Ottoman years and has changed relatively recently. </a:t>
            </a:r>
            <a:endParaRPr b="0" lang="el-GR" sz="1200" spc="-1" strike="noStrike">
              <a:latin typeface="Arial"/>
            </a:endParaRPr>
          </a:p>
          <a:p>
            <a:pPr>
              <a:lnSpc>
                <a:spcPct val="110000"/>
              </a:lnSpc>
              <a:spcBef>
                <a:spcPts val="1001"/>
              </a:spcBef>
            </a:pP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000000"/>
                </a:solidFill>
                <a:latin typeface="Consolas"/>
                <a:ea typeface="DejaVu Sans"/>
              </a:rPr>
              <a:t>Byzantine cuisine was similar to ancient Greek cuisine and is its natural continuation. The difference is that it includes new ingredients that were not available in the past, such as caviar, nutmeg, basil and lemons, while fish continues to be an integral part. </a:t>
            </a:r>
            <a:endParaRPr b="0" lang="el-GR" sz="1200" spc="-1" strike="noStrike">
              <a:latin typeface="Arial"/>
            </a:endParaRPr>
          </a:p>
        </p:txBody>
      </p:sp>
      <p:pic>
        <p:nvPicPr>
          <p:cNvPr id="87" name="Picture 3" descr="A bowl of salad and olive oil with a building in the background&#10;&#10;Description automatically generated"/>
          <p:cNvPicPr/>
          <p:nvPr/>
        </p:nvPicPr>
        <p:blipFill>
          <a:blip r:embed="rId1"/>
          <a:srcRect l="28450" t="0" r="19365" b="0"/>
          <a:stretch/>
        </p:blipFill>
        <p:spPr>
          <a:xfrm rot="221400">
            <a:off x="7433640" y="669600"/>
            <a:ext cx="4251240" cy="5420160"/>
          </a:xfrm>
          <a:prstGeom prst="rect">
            <a:avLst/>
          </a:prstGeom>
          <a:ln w="0">
            <a:noFill/>
          </a:ln>
        </p:spPr>
      </p:pic>
      <p:sp>
        <p:nvSpPr>
          <p:cNvPr id="88" name="CustomShape 5"/>
          <p:cNvSpPr/>
          <p:nvPr/>
        </p:nvSpPr>
        <p:spPr>
          <a:xfrm flipH="1">
            <a:off x="-1440" y="5860800"/>
            <a:ext cx="7954200" cy="999720"/>
          </a:xfrm>
          <a:custGeom>
            <a:avLst/>
            <a:gdLst/>
            <a:ahLst/>
            <a:rect l="l" t="t" r="r" b="b"/>
            <a:pathLst>
              <a:path w="9536165" h="918773">
                <a:moveTo>
                  <a:pt x="9507224" y="0"/>
                </a:moveTo>
                <a:cubicBezTo>
                  <a:pt x="9507224" y="4"/>
                  <a:pt x="9536165" y="8"/>
                  <a:pt x="9536165" y="12"/>
                </a:cubicBezTo>
                <a:lnTo>
                  <a:pt x="9536165" y="918356"/>
                </a:lnTo>
                <a:lnTo>
                  <a:pt x="32912" y="918356"/>
                </a:lnTo>
                <a:lnTo>
                  <a:pt x="31149" y="917763"/>
                </a:lnTo>
                <a:cubicBezTo>
                  <a:pt x="22840" y="914864"/>
                  <a:pt x="-26000" y="924677"/>
                  <a:pt x="18401" y="912471"/>
                </a:cubicBezTo>
                <a:cubicBezTo>
                  <a:pt x="62802" y="900265"/>
                  <a:pt x="187716" y="897149"/>
                  <a:pt x="297557" y="844528"/>
                </a:cubicBezTo>
                <a:cubicBezTo>
                  <a:pt x="326535" y="843386"/>
                  <a:pt x="481670" y="797521"/>
                  <a:pt x="606132" y="798195"/>
                </a:cubicBezTo>
                <a:cubicBezTo>
                  <a:pt x="690128" y="782014"/>
                  <a:pt x="727557" y="774541"/>
                  <a:pt x="771244" y="761173"/>
                </a:cubicBezTo>
                <a:cubicBezTo>
                  <a:pt x="771451" y="760438"/>
                  <a:pt x="873832" y="731802"/>
                  <a:pt x="874040" y="731068"/>
                </a:cubicBezTo>
                <a:lnTo>
                  <a:pt x="919710" y="729045"/>
                </a:lnTo>
                <a:lnTo>
                  <a:pt x="949254" y="734046"/>
                </a:lnTo>
                <a:lnTo>
                  <a:pt x="1004558" y="713530"/>
                </a:lnTo>
                <a:lnTo>
                  <a:pt x="1032060" y="713361"/>
                </a:lnTo>
                <a:lnTo>
                  <a:pt x="1161062" y="725374"/>
                </a:lnTo>
                <a:cubicBezTo>
                  <a:pt x="1180242" y="741488"/>
                  <a:pt x="1211306" y="730741"/>
                  <a:pt x="1236428" y="713280"/>
                </a:cubicBezTo>
                <a:cubicBezTo>
                  <a:pt x="1306445" y="728145"/>
                  <a:pt x="1459574" y="705318"/>
                  <a:pt x="1598996" y="693697"/>
                </a:cubicBezTo>
                <a:cubicBezTo>
                  <a:pt x="1738418" y="682076"/>
                  <a:pt x="1971637" y="673234"/>
                  <a:pt x="2072960" y="643555"/>
                </a:cubicBezTo>
                <a:cubicBezTo>
                  <a:pt x="2216227" y="626916"/>
                  <a:pt x="2260521" y="602231"/>
                  <a:pt x="2458600" y="593862"/>
                </a:cubicBezTo>
                <a:cubicBezTo>
                  <a:pt x="2516362" y="570795"/>
                  <a:pt x="2506122" y="582373"/>
                  <a:pt x="2566137" y="566150"/>
                </a:cubicBezTo>
                <a:cubicBezTo>
                  <a:pt x="2608371" y="560511"/>
                  <a:pt x="2682093" y="562604"/>
                  <a:pt x="2712006" y="560029"/>
                </a:cubicBezTo>
                <a:lnTo>
                  <a:pt x="2745614" y="550698"/>
                </a:lnTo>
                <a:cubicBezTo>
                  <a:pt x="2867000" y="554400"/>
                  <a:pt x="2976500" y="511095"/>
                  <a:pt x="3091943" y="491294"/>
                </a:cubicBezTo>
                <a:cubicBezTo>
                  <a:pt x="3125180" y="496624"/>
                  <a:pt x="3224093" y="487718"/>
                  <a:pt x="3240379" y="470559"/>
                </a:cubicBezTo>
                <a:cubicBezTo>
                  <a:pt x="3286379" y="460774"/>
                  <a:pt x="3325020" y="445937"/>
                  <a:pt x="3367940" y="432583"/>
                </a:cubicBezTo>
                <a:cubicBezTo>
                  <a:pt x="3414154" y="408723"/>
                  <a:pt x="3427186" y="437201"/>
                  <a:pt x="3493658" y="403530"/>
                </a:cubicBezTo>
                <a:cubicBezTo>
                  <a:pt x="3543093" y="408416"/>
                  <a:pt x="3576653" y="395584"/>
                  <a:pt x="3669736" y="382756"/>
                </a:cubicBezTo>
                <a:cubicBezTo>
                  <a:pt x="3730493" y="377791"/>
                  <a:pt x="3802648" y="369253"/>
                  <a:pt x="3849710" y="368504"/>
                </a:cubicBezTo>
                <a:cubicBezTo>
                  <a:pt x="3880340" y="366277"/>
                  <a:pt x="3912732" y="355381"/>
                  <a:pt x="3952111" y="357315"/>
                </a:cubicBezTo>
                <a:cubicBezTo>
                  <a:pt x="4088821" y="389944"/>
                  <a:pt x="4182475" y="339623"/>
                  <a:pt x="4285048" y="337887"/>
                </a:cubicBezTo>
                <a:cubicBezTo>
                  <a:pt x="4381525" y="331659"/>
                  <a:pt x="4437035" y="331705"/>
                  <a:pt x="4530972" y="319948"/>
                </a:cubicBezTo>
                <a:cubicBezTo>
                  <a:pt x="4588319" y="315138"/>
                  <a:pt x="4580320" y="325856"/>
                  <a:pt x="4638975" y="301389"/>
                </a:cubicBezTo>
                <a:cubicBezTo>
                  <a:pt x="4684076" y="289475"/>
                  <a:pt x="4744435" y="300857"/>
                  <a:pt x="4793093" y="292981"/>
                </a:cubicBezTo>
                <a:cubicBezTo>
                  <a:pt x="4831113" y="288122"/>
                  <a:pt x="4863128" y="293978"/>
                  <a:pt x="4943653" y="280320"/>
                </a:cubicBezTo>
                <a:cubicBezTo>
                  <a:pt x="5021940" y="284019"/>
                  <a:pt x="5196357" y="283488"/>
                  <a:pt x="5271304" y="270655"/>
                </a:cubicBezTo>
                <a:cubicBezTo>
                  <a:pt x="5307148" y="241872"/>
                  <a:pt x="5305313" y="287921"/>
                  <a:pt x="5376364" y="247248"/>
                </a:cubicBezTo>
                <a:cubicBezTo>
                  <a:pt x="5380060" y="250257"/>
                  <a:pt x="5421620" y="238215"/>
                  <a:pt x="5444804" y="235142"/>
                </a:cubicBezTo>
                <a:cubicBezTo>
                  <a:pt x="5467987" y="232069"/>
                  <a:pt x="5491857" y="245611"/>
                  <a:pt x="5515469" y="228808"/>
                </a:cubicBezTo>
                <a:cubicBezTo>
                  <a:pt x="5627276" y="179307"/>
                  <a:pt x="5699081" y="212994"/>
                  <a:pt x="5801913" y="195207"/>
                </a:cubicBezTo>
                <a:cubicBezTo>
                  <a:pt x="5918997" y="180300"/>
                  <a:pt x="5926656" y="206172"/>
                  <a:pt x="6034423" y="175931"/>
                </a:cubicBezTo>
                <a:cubicBezTo>
                  <a:pt x="6095774" y="176547"/>
                  <a:pt x="6171079" y="169589"/>
                  <a:pt x="6216704" y="175339"/>
                </a:cubicBezTo>
                <a:cubicBezTo>
                  <a:pt x="6244561" y="191539"/>
                  <a:pt x="6282014" y="156680"/>
                  <a:pt x="6299687" y="181626"/>
                </a:cubicBezTo>
                <a:cubicBezTo>
                  <a:pt x="6342081" y="183727"/>
                  <a:pt x="6402628" y="177479"/>
                  <a:pt x="6452173" y="178123"/>
                </a:cubicBezTo>
                <a:cubicBezTo>
                  <a:pt x="6501718" y="178767"/>
                  <a:pt x="6545695" y="175313"/>
                  <a:pt x="6596957" y="185491"/>
                </a:cubicBezTo>
                <a:cubicBezTo>
                  <a:pt x="6660799" y="187509"/>
                  <a:pt x="6652066" y="182074"/>
                  <a:pt x="6754535" y="194165"/>
                </a:cubicBezTo>
                <a:cubicBezTo>
                  <a:pt x="6832271" y="185233"/>
                  <a:pt x="6897964" y="204864"/>
                  <a:pt x="6987039" y="207857"/>
                </a:cubicBezTo>
                <a:cubicBezTo>
                  <a:pt x="7050245" y="211886"/>
                  <a:pt x="7018618" y="220217"/>
                  <a:pt x="7083529" y="227531"/>
                </a:cubicBezTo>
                <a:cubicBezTo>
                  <a:pt x="7148440" y="234845"/>
                  <a:pt x="7301505" y="241480"/>
                  <a:pt x="7376503" y="251740"/>
                </a:cubicBezTo>
                <a:cubicBezTo>
                  <a:pt x="7501171" y="251440"/>
                  <a:pt x="7501549" y="278242"/>
                  <a:pt x="7617593" y="266021"/>
                </a:cubicBezTo>
                <a:cubicBezTo>
                  <a:pt x="7629924" y="262940"/>
                  <a:pt x="7620633" y="281791"/>
                  <a:pt x="7662719" y="258986"/>
                </a:cubicBezTo>
                <a:cubicBezTo>
                  <a:pt x="7726778" y="261472"/>
                  <a:pt x="7900282" y="219724"/>
                  <a:pt x="7984113" y="210829"/>
                </a:cubicBezTo>
                <a:cubicBezTo>
                  <a:pt x="8057748" y="234162"/>
                  <a:pt x="8081959" y="191475"/>
                  <a:pt x="8165709" y="205617"/>
                </a:cubicBezTo>
                <a:cubicBezTo>
                  <a:pt x="8184761" y="196610"/>
                  <a:pt x="8243356" y="207099"/>
                  <a:pt x="8274341" y="193713"/>
                </a:cubicBezTo>
                <a:cubicBezTo>
                  <a:pt x="8352265" y="187485"/>
                  <a:pt x="8428830" y="174161"/>
                  <a:pt x="8633256" y="168247"/>
                </a:cubicBezTo>
                <a:cubicBezTo>
                  <a:pt x="8661465" y="173528"/>
                  <a:pt x="8670526" y="162682"/>
                  <a:pt x="8721553" y="157425"/>
                </a:cubicBezTo>
                <a:cubicBezTo>
                  <a:pt x="8742771" y="167267"/>
                  <a:pt x="8756317" y="165943"/>
                  <a:pt x="8797135" y="149368"/>
                </a:cubicBezTo>
                <a:cubicBezTo>
                  <a:pt x="8824617" y="142425"/>
                  <a:pt x="8834964" y="152728"/>
                  <a:pt x="8873556" y="143149"/>
                </a:cubicBezTo>
                <a:cubicBezTo>
                  <a:pt x="8912148" y="133570"/>
                  <a:pt x="9008335" y="124198"/>
                  <a:pt x="9028688" y="91891"/>
                </a:cubicBezTo>
                <a:cubicBezTo>
                  <a:pt x="9045411" y="89553"/>
                  <a:pt x="9110574" y="72386"/>
                  <a:pt x="9129164" y="70997"/>
                </a:cubicBezTo>
                <a:cubicBezTo>
                  <a:pt x="9172286" y="71359"/>
                  <a:pt x="9228117" y="53285"/>
                  <a:pt x="9287125" y="53082"/>
                </a:cubicBezTo>
                <a:cubicBezTo>
                  <a:pt x="9297444" y="58888"/>
                  <a:pt x="9311044" y="36520"/>
                  <a:pt x="9334975" y="45047"/>
                </a:cubicBezTo>
                <a:cubicBezTo>
                  <a:pt x="9370494" y="45862"/>
                  <a:pt x="9408316" y="39799"/>
                  <a:pt x="9446517" y="29923"/>
                </a:cubicBezTo>
                <a:lnTo>
                  <a:pt x="9507224" y="0"/>
                </a:lnTo>
                <a:close/>
              </a:path>
            </a:pathLst>
          </a:custGeom>
          <a:blipFill rotWithShape="0">
            <a:blip r:embed="rId2"/>
            <a:tile/>
          </a:blipFill>
          <a:ln>
            <a:noFill/>
          </a:ln>
        </p:spPr>
        <p:style>
          <a:lnRef idx="2">
            <a:schemeClr val="accent1">
              <a:shade val="50000"/>
            </a:schemeClr>
          </a:lnRef>
          <a:fillRef idx="1">
            <a:schemeClr val="accent1"/>
          </a:fillRef>
          <a:effectRef idx="0">
            <a:schemeClr val="accent1"/>
          </a:effectRef>
          <a:fontRef idx="minor"/>
        </p:style>
      </p:sp>
      <p:sp>
        <p:nvSpPr>
          <p:cNvPr id="89" name="CustomShape 6"/>
          <p:cNvSpPr/>
          <p:nvPr/>
        </p:nvSpPr>
        <p:spPr>
          <a:xfrm rot="21448800">
            <a:off x="7444080" y="637200"/>
            <a:ext cx="3885840" cy="4529880"/>
          </a:xfrm>
          <a:custGeom>
            <a:avLst/>
            <a:gdLst/>
            <a:ah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90" name="CustomShape 7"/>
          <p:cNvSpPr/>
          <p:nvPr/>
        </p:nvSpPr>
        <p:spPr>
          <a:xfrm rot="414600">
            <a:off x="7793640" y="1362600"/>
            <a:ext cx="3822480" cy="4730040"/>
          </a:xfrm>
          <a:custGeom>
            <a:avLst/>
            <a:gdLst/>
            <a:ah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rgbClr val="efeee9"/>
          </a:solidFill>
          <a:ln>
            <a:noFill/>
          </a:ln>
          <a:effectLst>
            <a:outerShdw algn="ctr" blurRad="76200" dir="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p15:prstTrans prst="fallOver"/>
      </p:transition>
    </mc:Choice>
    <mc:Fallback>
      <p:transition spd="slow">
        <p:fade/>
      </p:transition>
    </mc:Fallback>
  </mc:AlternateContent>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repl">
                                        <p:cTn id="27" dur="500" fill="hold"/>
                                        <p:tgtEl>
                                          <p:spTgt spid="85"/>
                                        </p:tgtEl>
                                        <p:attrNameLst>
                                          <p:attrName>ppt_x</p:attrName>
                                        </p:attrNameLst>
                                      </p:cBhvr>
                                      <p:tavLst>
                                        <p:tav tm="0">
                                          <p:val>
                                            <p:strVal val="#ppt_x"/>
                                          </p:val>
                                        </p:tav>
                                        <p:tav tm="100000">
                                          <p:val>
                                            <p:strVal val="#ppt_x"/>
                                          </p:val>
                                        </p:tav>
                                      </p:tavLst>
                                    </p:anim>
                                    <p:anim calcmode="lin" valueType="num">
                                      <p:cBhvr additive="repl">
                                        <p:cTn id="2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86">
                                            <p:txEl>
                                              <p:pRg st="0" end="0"/>
                                            </p:txEl>
                                          </p:spTgt>
                                        </p:tgtEl>
                                        <p:attrNameLst>
                                          <p:attrName>style.visibility</p:attrName>
                                        </p:attrNameLst>
                                      </p:cBhvr>
                                      <p:to>
                                        <p:strVal val="visible"/>
                                      </p:to>
                                    </p:set>
                                    <p:anim calcmode="lin" valueType="num">
                                      <p:cBhvr additive="repl">
                                        <p:cTn id="33"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2" presetSubtype="4">
                                  <p:stCondLst>
                                    <p:cond delay="0"/>
                                  </p:stCondLst>
                                  <p:childTnLst>
                                    <p:set>
                                      <p:cBhvr>
                                        <p:cTn id="38" dur="1" fill="hold">
                                          <p:stCondLst>
                                            <p:cond delay="0"/>
                                          </p:stCondLst>
                                        </p:cTn>
                                        <p:tgtEl>
                                          <p:spTgt spid="86">
                                            <p:txEl>
                                              <p:pRg st="2" end="2"/>
                                            </p:txEl>
                                          </p:spTgt>
                                        </p:tgtEl>
                                        <p:attrNameLst>
                                          <p:attrName>style.visibility</p:attrName>
                                        </p:attrNameLst>
                                      </p:cBhvr>
                                      <p:to>
                                        <p:strVal val="visible"/>
                                      </p:to>
                                    </p:set>
                                    <p:anim calcmode="lin" valueType="num">
                                      <p:cBhvr additive="repl">
                                        <p:cTn id="39" dur="500" fill="hold"/>
                                        <p:tgtEl>
                                          <p:spTgt spid="86">
                                            <p:txEl>
                                              <p:pRg st="2" end="2"/>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2" presetSubtype="4">
                                  <p:stCondLst>
                                    <p:cond delay="0"/>
                                  </p:stCondLst>
                                  <p:childTnLst>
                                    <p:set>
                                      <p:cBhvr>
                                        <p:cTn id="44" dur="1" fill="hold">
                                          <p:stCondLst>
                                            <p:cond delay="0"/>
                                          </p:stCondLst>
                                        </p:cTn>
                                        <p:tgtEl>
                                          <p:spTgt spid="86">
                                            <p:txEl>
                                              <p:pRg st="4" end="4"/>
                                            </p:txEl>
                                          </p:spTgt>
                                        </p:tgtEl>
                                        <p:attrNameLst>
                                          <p:attrName>style.visibility</p:attrName>
                                        </p:attrNameLst>
                                      </p:cBhvr>
                                      <p:to>
                                        <p:strVal val="visible"/>
                                      </p:to>
                                    </p:set>
                                    <p:anim calcmode="lin" valueType="num">
                                      <p:cBhvr additive="repl">
                                        <p:cTn id="45" dur="500" fill="hold"/>
                                        <p:tgtEl>
                                          <p:spTgt spid="86">
                                            <p:txEl>
                                              <p:pRg st="4" end="4"/>
                                            </p:txEl>
                                          </p:spTgt>
                                        </p:tgtEl>
                                        <p:attrNameLst>
                                          <p:attrName>ppt_x</p:attrName>
                                        </p:attrNameLst>
                                      </p:cBhvr>
                                      <p:tavLst>
                                        <p:tav tm="0">
                                          <p:val>
                                            <p:strVal val="#ppt_x"/>
                                          </p:val>
                                        </p:tav>
                                        <p:tav tm="100000">
                                          <p:val>
                                            <p:strVal val="#ppt_x"/>
                                          </p:val>
                                        </p:tav>
                                      </p:tavLst>
                                    </p:anim>
                                    <p:anim calcmode="lin" valueType="num">
                                      <p:cBhvr additive="repl">
                                        <p:cTn id="46" dur="500" fill="hold"/>
                                        <p:tgtEl>
                                          <p:spTgt spid="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2" presetSubtype="4">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repl">
                                        <p:cTn id="51" dur="500" fill="hold"/>
                                        <p:tgtEl>
                                          <p:spTgt spid="87"/>
                                        </p:tgtEl>
                                        <p:attrNameLst>
                                          <p:attrName>ppt_x</p:attrName>
                                        </p:attrNameLst>
                                      </p:cBhvr>
                                      <p:tavLst>
                                        <p:tav tm="0">
                                          <p:val>
                                            <p:strVal val="#ppt_x"/>
                                          </p:val>
                                        </p:tav>
                                        <p:tav tm="100000">
                                          <p:val>
                                            <p:strVal val="#ppt_x"/>
                                          </p:val>
                                        </p:tav>
                                      </p:tavLst>
                                    </p:anim>
                                    <p:anim calcmode="lin" valueType="num">
                                      <p:cBhvr additive="repl">
                                        <p:cTn id="5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1" name="CustomShape 1"/>
          <p:cNvSpPr/>
          <p:nvPr/>
        </p:nvSpPr>
        <p:spPr>
          <a:xfrm>
            <a:off x="0" y="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2" name="CustomShape 2"/>
          <p:cNvSpPr/>
          <p:nvPr/>
        </p:nvSpPr>
        <p:spPr>
          <a:xfrm flipV="1" rot="10800000">
            <a:off x="1080" y="-360"/>
            <a:ext cx="12191040" cy="2178360"/>
          </a:xfrm>
          <a:custGeom>
            <a:avLst/>
            <a:gdLst/>
            <a:ahLst/>
            <a:rect l="l" t="t" r="r" b="b"/>
            <a:pathLst>
              <a:path w="12192000" h="2240205">
                <a:moveTo>
                  <a:pt x="0" y="0"/>
                </a:moveTo>
                <a:lnTo>
                  <a:pt x="12192000" y="0"/>
                </a:lnTo>
                <a:lnTo>
                  <a:pt x="12192000" y="751299"/>
                </a:lnTo>
                <a:cubicBezTo>
                  <a:pt x="12034412" y="757358"/>
                  <a:pt x="11991124" y="738944"/>
                  <a:pt x="11890686" y="732766"/>
                </a:cubicBezTo>
                <a:cubicBezTo>
                  <a:pt x="11800345" y="732488"/>
                  <a:pt x="11704998" y="747086"/>
                  <a:pt x="11649954" y="749628"/>
                </a:cubicBezTo>
                <a:cubicBezTo>
                  <a:pt x="11613048" y="740951"/>
                  <a:pt x="11593031" y="740811"/>
                  <a:pt x="11560424" y="748017"/>
                </a:cubicBezTo>
                <a:cubicBezTo>
                  <a:pt x="11488916" y="747650"/>
                  <a:pt x="11449669" y="773362"/>
                  <a:pt x="11358455" y="747593"/>
                </a:cubicBezTo>
                <a:cubicBezTo>
                  <a:pt x="11316233" y="754756"/>
                  <a:pt x="11184875" y="735040"/>
                  <a:pt x="11165209" y="748852"/>
                </a:cubicBezTo>
                <a:cubicBezTo>
                  <a:pt x="11113345" y="753539"/>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rotWithShape="0">
            <a:blip r:embed="rId1"/>
            <a:tile/>
          </a:blipFill>
          <a:ln>
            <a:noFill/>
          </a:ln>
        </p:spPr>
        <p:style>
          <a:lnRef idx="2">
            <a:schemeClr val="accent1">
              <a:shade val="50000"/>
            </a:schemeClr>
          </a:lnRef>
          <a:fillRef idx="1">
            <a:schemeClr val="accent1"/>
          </a:fillRef>
          <a:effectRef idx="0">
            <a:schemeClr val="accent1"/>
          </a:effectRef>
          <a:fontRef idx="minor"/>
        </p:style>
      </p:sp>
      <p:sp>
        <p:nvSpPr>
          <p:cNvPr id="93" name="CustomShape 3"/>
          <p:cNvSpPr/>
          <p:nvPr/>
        </p:nvSpPr>
        <p:spPr>
          <a:xfrm>
            <a:off x="204480" y="217800"/>
            <a:ext cx="7423200" cy="6639120"/>
          </a:xfrm>
          <a:custGeom>
            <a:avLst/>
            <a:gdLst/>
            <a:ahLst/>
            <a:rect l="l" t="t" r="r" b="b"/>
            <a:pathLst>
              <a:path w="6968018" h="6643444">
                <a:moveTo>
                  <a:pt x="6352331" y="0"/>
                </a:moveTo>
                <a:lnTo>
                  <a:pt x="6968018" y="6643444"/>
                </a:lnTo>
                <a:lnTo>
                  <a:pt x="561128" y="6643444"/>
                </a:lnTo>
                <a:lnTo>
                  <a:pt x="0" y="588709"/>
                </a:lnTo>
                <a:close/>
              </a:path>
            </a:pathLst>
          </a:custGeom>
          <a:solidFill>
            <a:srgbClr val="efeee9"/>
          </a:solidFill>
          <a:ln>
            <a:noFill/>
          </a:ln>
          <a:effectLst>
            <a:outerShdw algn="tl" blurRad="76200" dir="2700000" dist="25455"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rcRect l="21186" t="0" r="24030" b="0"/>
          <a:stretch/>
        </p:blipFill>
        <p:spPr>
          <a:xfrm>
            <a:off x="356760" y="379440"/>
            <a:ext cx="7114320" cy="6490080"/>
          </a:xfrm>
          <a:prstGeom prst="rect">
            <a:avLst/>
          </a:prstGeom>
          <a:ln w="0">
            <a:noFill/>
          </a:ln>
        </p:spPr>
      </p:pic>
      <p:sp>
        <p:nvSpPr>
          <p:cNvPr id="95" name="CustomShape 4"/>
          <p:cNvSpPr/>
          <p:nvPr/>
        </p:nvSpPr>
        <p:spPr>
          <a:xfrm>
            <a:off x="8101800" y="2121840"/>
            <a:ext cx="3459960" cy="3530160"/>
          </a:xfrm>
          <a:prstGeom prst="rect">
            <a:avLst/>
          </a:prstGeom>
          <a:noFill/>
          <a:ln w="0">
            <a:noFill/>
          </a:ln>
        </p:spPr>
        <p:style>
          <a:lnRef idx="0"/>
          <a:fillRef idx="0"/>
          <a:effectRef idx="0"/>
          <a:fontRef idx="minor"/>
        </p:style>
        <p:txBody>
          <a:bodyPr lIns="90000" rIns="90000" tIns="45000" bIns="45000" anchor="ctr">
            <a:normAutofit/>
          </a:bodyPr>
          <a:p>
            <a:pPr marL="228600" indent="-227520">
              <a:lnSpc>
                <a:spcPct val="110000"/>
              </a:lnSpc>
              <a:spcBef>
                <a:spcPts val="1001"/>
              </a:spcBef>
              <a:buClr>
                <a:srgbClr val="458939"/>
              </a:buClr>
              <a:buFont typeface="Arial"/>
              <a:buChar char="•"/>
            </a:pPr>
            <a:r>
              <a:rPr b="0" lang="en-US" sz="1200" spc="-1" strike="noStrike">
                <a:solidFill>
                  <a:srgbClr val="458939"/>
                </a:solidFill>
                <a:latin typeface="Consolas"/>
                <a:ea typeface="DejaVu Sans"/>
              </a:rPr>
              <a:t>Mediterranean cuisine is internationally recognized as the healthiest cuisine. The use of olive oil as well as fresh raw materials such as fruit, fish, seafood, as well as high-quality national ones, has been proven to contribute to the reduction of blood pressure and the prevention of serious diseases such as cancer, while at the same time increasing people's life expectancy and favoring long life. In addition, bread almost always has a place on the table.</a:t>
            </a:r>
            <a:endParaRPr b="0" lang="el-GR" sz="1200" spc="-1" strike="noStrike">
              <a:latin typeface="Arial"/>
            </a:endParaRPr>
          </a:p>
        </p:txBody>
      </p:sp>
    </p:spTree>
  </p:cSld>
  <mc:AlternateContent>
    <mc:Choice Requires="p14">
      <p:transition spd="med" p14:dur="800">
        <p:circle/>
      </p:transition>
    </mc:Choice>
    <mc:Fallback>
      <p:transition spd="med">
        <p:circle/>
      </p:transition>
    </mc:Fallback>
  </mc:AlternateContent>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entr" presetID="2" presetSubtype="4">
                                  <p:stCondLst>
                                    <p:cond delay="0"/>
                                  </p:stCondLst>
                                  <p:childTnLst>
                                    <p:set>
                                      <p:cBhvr>
                                        <p:cTn id="58" dur="1" fill="hold">
                                          <p:stCondLst>
                                            <p:cond delay="0"/>
                                          </p:stCondLst>
                                        </p:cTn>
                                        <p:tgtEl>
                                          <p:spTgt spid="95">
                                            <p:txEl>
                                              <p:pRg st="0" end="0"/>
                                            </p:txEl>
                                          </p:spTgt>
                                        </p:tgtEl>
                                        <p:attrNameLst>
                                          <p:attrName>style.visibility</p:attrName>
                                        </p:attrNameLst>
                                      </p:cBhvr>
                                      <p:to>
                                        <p:strVal val="visible"/>
                                      </p:to>
                                    </p:set>
                                    <p:anim calcmode="lin" valueType="num">
                                      <p:cBhvr additive="repl">
                                        <p:cTn id="59"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repl">
                                        <p:cTn id="60" dur="500" fill="hold"/>
                                        <p:tgtEl>
                                          <p:spTgt spid="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2" presetSubtype="4">
                                  <p:stCondLst>
                                    <p:cond delay="0"/>
                                  </p:stCondLst>
                                  <p:childTnLst>
                                    <p:set>
                                      <p:cBhvr>
                                        <p:cTn id="64" dur="1" fill="hold">
                                          <p:stCondLst>
                                            <p:cond delay="0"/>
                                          </p:stCondLst>
                                        </p:cTn>
                                        <p:tgtEl>
                                          <p:spTgt spid="94"/>
                                        </p:tgtEl>
                                        <p:attrNameLst>
                                          <p:attrName>style.visibility</p:attrName>
                                        </p:attrNameLst>
                                      </p:cBhvr>
                                      <p:to>
                                        <p:strVal val="visible"/>
                                      </p:to>
                                    </p:set>
                                    <p:anim calcmode="lin" valueType="num">
                                      <p:cBhvr additive="repl">
                                        <p:cTn id="65" dur="500" fill="hold"/>
                                        <p:tgtEl>
                                          <p:spTgt spid="94"/>
                                        </p:tgtEl>
                                        <p:attrNameLst>
                                          <p:attrName>ppt_x</p:attrName>
                                        </p:attrNameLst>
                                      </p:cBhvr>
                                      <p:tavLst>
                                        <p:tav tm="0">
                                          <p:val>
                                            <p:strVal val="#ppt_x"/>
                                          </p:val>
                                        </p:tav>
                                        <p:tav tm="100000">
                                          <p:val>
                                            <p:strVal val="#ppt_x"/>
                                          </p:val>
                                        </p:tav>
                                      </p:tavLst>
                                    </p:anim>
                                    <p:anim calcmode="lin" valueType="num">
                                      <p:cBhvr additive="repl">
                                        <p:cTn id="6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6" name="CustomShape 1"/>
          <p:cNvSpPr/>
          <p:nvPr/>
        </p:nvSpPr>
        <p:spPr>
          <a:xfrm>
            <a:off x="180000" y="108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7" name="CustomShape 2"/>
          <p:cNvSpPr/>
          <p:nvPr/>
        </p:nvSpPr>
        <p:spPr>
          <a:xfrm flipV="1" rot="10800000">
            <a:off x="1080" y="-360"/>
            <a:ext cx="12191040" cy="2178360"/>
          </a:xfrm>
          <a:custGeom>
            <a:avLst/>
            <a:gdLst/>
            <a:ahLst/>
            <a:rect l="l" t="t" r="r" b="b"/>
            <a:pathLst>
              <a:path w="12192000" h="2240205">
                <a:moveTo>
                  <a:pt x="0" y="0"/>
                </a:moveTo>
                <a:lnTo>
                  <a:pt x="12192000" y="0"/>
                </a:lnTo>
                <a:lnTo>
                  <a:pt x="12192000" y="751299"/>
                </a:lnTo>
                <a:cubicBezTo>
                  <a:pt x="12034412" y="757358"/>
                  <a:pt x="11991124" y="738944"/>
                  <a:pt x="11890686" y="732766"/>
                </a:cubicBezTo>
                <a:cubicBezTo>
                  <a:pt x="11800345" y="732488"/>
                  <a:pt x="11704998" y="747086"/>
                  <a:pt x="11649954" y="749628"/>
                </a:cubicBezTo>
                <a:cubicBezTo>
                  <a:pt x="11613048" y="740951"/>
                  <a:pt x="11593031" y="740811"/>
                  <a:pt x="11560424" y="748017"/>
                </a:cubicBezTo>
                <a:cubicBezTo>
                  <a:pt x="11488916" y="747650"/>
                  <a:pt x="11449669" y="773362"/>
                  <a:pt x="11358455" y="747593"/>
                </a:cubicBezTo>
                <a:cubicBezTo>
                  <a:pt x="11316233" y="754756"/>
                  <a:pt x="11184875" y="735040"/>
                  <a:pt x="11165209" y="748852"/>
                </a:cubicBezTo>
                <a:cubicBezTo>
                  <a:pt x="11113345" y="753539"/>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rotWithShape="0">
            <a:blip r:embed="rId1"/>
            <a:tile/>
          </a:blipFill>
          <a:ln>
            <a:noFill/>
          </a:ln>
        </p:spPr>
        <p:style>
          <a:lnRef idx="2">
            <a:schemeClr val="accent1">
              <a:shade val="50000"/>
            </a:schemeClr>
          </a:lnRef>
          <a:fillRef idx="1">
            <a:schemeClr val="accent1"/>
          </a:fillRef>
          <a:effectRef idx="0">
            <a:schemeClr val="accent1"/>
          </a:effectRef>
          <a:fontRef idx="minor"/>
        </p:style>
      </p:sp>
      <p:sp>
        <p:nvSpPr>
          <p:cNvPr id="98" name="CustomShape 3"/>
          <p:cNvSpPr/>
          <p:nvPr/>
        </p:nvSpPr>
        <p:spPr>
          <a:xfrm>
            <a:off x="204480" y="217800"/>
            <a:ext cx="7423200" cy="6639120"/>
          </a:xfrm>
          <a:custGeom>
            <a:avLst/>
            <a:gdLst/>
            <a:ahLst/>
            <a:rect l="l" t="t" r="r" b="b"/>
            <a:pathLst>
              <a:path w="6968018" h="6643444">
                <a:moveTo>
                  <a:pt x="6352331" y="0"/>
                </a:moveTo>
                <a:lnTo>
                  <a:pt x="6968018" y="6643444"/>
                </a:lnTo>
                <a:lnTo>
                  <a:pt x="561128" y="6643444"/>
                </a:lnTo>
                <a:lnTo>
                  <a:pt x="0" y="588709"/>
                </a:lnTo>
                <a:close/>
              </a:path>
            </a:pathLst>
          </a:custGeom>
          <a:solidFill>
            <a:srgbClr val="efeee9"/>
          </a:solidFill>
          <a:ln>
            <a:noFill/>
          </a:ln>
          <a:effectLst>
            <a:outerShdw algn="tl" blurRad="76200" dir="2700000" dist="25455"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99" name="Picture 3" descr="A stack of food on a table&#10;&#10;Description automatically generated"/>
          <p:cNvPicPr/>
          <p:nvPr/>
        </p:nvPicPr>
        <p:blipFill>
          <a:blip r:embed="rId2"/>
          <a:srcRect l="11442" t="0" r="15395" b="0"/>
          <a:stretch/>
        </p:blipFill>
        <p:spPr>
          <a:xfrm>
            <a:off x="356760" y="379440"/>
            <a:ext cx="7114320" cy="6490080"/>
          </a:xfrm>
          <a:prstGeom prst="rect">
            <a:avLst/>
          </a:prstGeom>
          <a:ln w="0">
            <a:noFill/>
          </a:ln>
        </p:spPr>
      </p:pic>
      <p:sp>
        <p:nvSpPr>
          <p:cNvPr id="100" name="CustomShape 4"/>
          <p:cNvSpPr/>
          <p:nvPr/>
        </p:nvSpPr>
        <p:spPr>
          <a:xfrm>
            <a:off x="7217640" y="712440"/>
            <a:ext cx="5541480" cy="1724400"/>
          </a:xfrm>
          <a:prstGeom prst="rect">
            <a:avLst/>
          </a:prstGeom>
          <a:noFill/>
          <a:ln w="0">
            <a:noFill/>
          </a:ln>
        </p:spPr>
        <p:style>
          <a:lnRef idx="0"/>
          <a:fillRef idx="0"/>
          <a:effectRef idx="0"/>
          <a:fontRef idx="minor"/>
        </p:style>
        <p:txBody>
          <a:bodyPr lIns="90000" rIns="90000" tIns="45000" bIns="45000" anchor="ctr">
            <a:normAutofit/>
          </a:bodyPr>
          <a:p>
            <a:pPr>
              <a:lnSpc>
                <a:spcPct val="120000"/>
              </a:lnSpc>
            </a:pPr>
            <a:r>
              <a:rPr b="0" i="1" lang="en-US" sz="4000" spc="-1" strike="noStrike">
                <a:solidFill>
                  <a:srgbClr val="dcf0e1"/>
                </a:solidFill>
                <a:highlight>
                  <a:srgbClr val="ffff00"/>
                </a:highlight>
                <a:latin typeface="Franklin Gothic Heavy"/>
                <a:ea typeface="DejaVu Sans"/>
              </a:rPr>
              <a:t>Greek souvlaki</a:t>
            </a:r>
            <a:endParaRPr b="0" lang="el-GR" sz="4000" spc="-1" strike="noStrike">
              <a:latin typeface="Arial"/>
            </a:endParaRPr>
          </a:p>
        </p:txBody>
      </p:sp>
      <p:sp>
        <p:nvSpPr>
          <p:cNvPr id="101" name="CustomShape 5"/>
          <p:cNvSpPr/>
          <p:nvPr/>
        </p:nvSpPr>
        <p:spPr>
          <a:xfrm>
            <a:off x="7931160" y="2810160"/>
            <a:ext cx="3459960" cy="3530160"/>
          </a:xfrm>
          <a:prstGeom prst="rect">
            <a:avLst/>
          </a:prstGeom>
          <a:noFill/>
          <a:ln w="0">
            <a:noFill/>
          </a:ln>
        </p:spPr>
        <p:style>
          <a:lnRef idx="0"/>
          <a:fillRef idx="0"/>
          <a:effectRef idx="0"/>
          <a:fontRef idx="minor"/>
        </p:style>
        <p:txBody>
          <a:bodyPr lIns="90000" rIns="90000" tIns="45000" bIns="45000" anchor="ctr">
            <a:normAutofit/>
          </a:bodyPr>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500 gr. pork neck</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olive oil</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lemon juice</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1/2 wine glass white wine</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onion</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rosemary</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Salt and Pepper</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Peppers</a:t>
            </a:r>
            <a:endParaRPr b="0" lang="el-GR" sz="1600" spc="-1" strike="noStrike">
              <a:solidFill>
                <a:srgbClr val="50938a"/>
              </a:solidFill>
              <a:latin typeface="Arial"/>
            </a:endParaRPr>
          </a:p>
          <a:p>
            <a:pPr marL="228600" indent="-227520">
              <a:lnSpc>
                <a:spcPct val="110000"/>
              </a:lnSpc>
              <a:spcBef>
                <a:spcPts val="1001"/>
              </a:spcBef>
              <a:buClr>
                <a:srgbClr val="ffffff"/>
              </a:buClr>
              <a:buFont typeface="Arial"/>
              <a:buChar char="•"/>
            </a:pPr>
            <a:r>
              <a:rPr b="0" lang="en-US" sz="1600" spc="-1" strike="noStrike">
                <a:solidFill>
                  <a:srgbClr val="50938a"/>
                </a:solidFill>
                <a:latin typeface="Consolas"/>
                <a:ea typeface="DejaVu Sans"/>
              </a:rPr>
              <a:t> </a:t>
            </a:r>
            <a:endParaRPr b="0" lang="el-GR" sz="1600" spc="-1" strike="noStrike">
              <a:solidFill>
                <a:srgbClr val="50938a"/>
              </a:solidFill>
              <a:latin typeface="Arial"/>
            </a:endParaRPr>
          </a:p>
        </p:txBody>
      </p:sp>
    </p:spTree>
  </p:cSld>
  <mc:AlternateContent>
    <mc:Choice Requires="p14">
      <p:transition spd="slow" p14:dur="1400">
        <p14:ripple/>
      </p:transition>
    </mc:Choice>
    <mc:Fallback>
      <p:transition spd="slow">
        <p:fade/>
      </p:transition>
    </mc:Fallback>
  </mc:AlternateContent>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additive="repl">
                                        <p:cTn id="73" dur="500" fill="hold"/>
                                        <p:tgtEl>
                                          <p:spTgt spid="100"/>
                                        </p:tgtEl>
                                        <p:attrNameLst>
                                          <p:attrName>ppt_x</p:attrName>
                                        </p:attrNameLst>
                                      </p:cBhvr>
                                      <p:tavLst>
                                        <p:tav tm="0">
                                          <p:val>
                                            <p:strVal val="#ppt_x"/>
                                          </p:val>
                                        </p:tav>
                                        <p:tav tm="100000">
                                          <p:val>
                                            <p:strVal val="#ppt_x"/>
                                          </p:val>
                                        </p:tav>
                                      </p:tavLst>
                                    </p:anim>
                                    <p:anim calcmode="lin" valueType="num">
                                      <p:cBhvr additive="repl">
                                        <p:cTn id="7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2" presetSubtype="4">
                                  <p:stCondLst>
                                    <p:cond delay="0"/>
                                  </p:stCondLst>
                                  <p:childTnLst>
                                    <p:set>
                                      <p:cBhvr>
                                        <p:cTn id="78" dur="1" fill="hold">
                                          <p:stCondLst>
                                            <p:cond delay="0"/>
                                          </p:stCondLst>
                                        </p:cTn>
                                        <p:tgtEl>
                                          <p:spTgt spid="101">
                                            <p:txEl>
                                              <p:pRg st="0" end="0"/>
                                            </p:txEl>
                                          </p:spTgt>
                                        </p:tgtEl>
                                        <p:attrNameLst>
                                          <p:attrName>style.visibility</p:attrName>
                                        </p:attrNameLst>
                                      </p:cBhvr>
                                      <p:to>
                                        <p:strVal val="visible"/>
                                      </p:to>
                                    </p:set>
                                    <p:anim calcmode="lin" valueType="num">
                                      <p:cBhvr additive="repl">
                                        <p:cTn id="79"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repl">
                                        <p:cTn id="80" dur="500" fill="hold"/>
                                        <p:tgtEl>
                                          <p:spTgt spid="101">
                                            <p:txEl>
                                              <p:pRg st="0" end="0"/>
                                            </p:txEl>
                                          </p:spTgt>
                                        </p:tgtEl>
                                        <p:attrNameLst>
                                          <p:attrName>ppt_y</p:attrName>
                                        </p:attrNameLst>
                                      </p:cBhvr>
                                      <p:tavLst>
                                        <p:tav tm="0">
                                          <p:val>
                                            <p:strVal val="1+#ppt_h/2"/>
                                          </p:val>
                                        </p:tav>
                                        <p:tav tm="100000">
                                          <p:val>
                                            <p:strVal val="#ppt_y"/>
                                          </p:val>
                                        </p:tav>
                                      </p:tavLst>
                                    </p:anim>
                                  </p:childTnLst>
                                </p:cTn>
                              </p:par>
                              <p:par>
                                <p:cTn id="81" nodeType="withEffect" fill="hold" presetClass="entr" presetID="2" presetSubtype="4">
                                  <p:stCondLst>
                                    <p:cond delay="0"/>
                                  </p:stCondLst>
                                  <p:childTnLst>
                                    <p:set>
                                      <p:cBhvr>
                                        <p:cTn id="82" dur="1" fill="hold">
                                          <p:stCondLst>
                                            <p:cond delay="0"/>
                                          </p:stCondLst>
                                        </p:cTn>
                                        <p:tgtEl>
                                          <p:spTgt spid="101">
                                            <p:txEl>
                                              <p:pRg st="1" end="1"/>
                                            </p:txEl>
                                          </p:spTgt>
                                        </p:tgtEl>
                                        <p:attrNameLst>
                                          <p:attrName>style.visibility</p:attrName>
                                        </p:attrNameLst>
                                      </p:cBhvr>
                                      <p:to>
                                        <p:strVal val="visible"/>
                                      </p:to>
                                    </p:set>
                                    <p:anim calcmode="lin" valueType="num">
                                      <p:cBhvr additive="repl">
                                        <p:cTn id="83" dur="500" fill="hold"/>
                                        <p:tgtEl>
                                          <p:spTgt spid="101">
                                            <p:txEl>
                                              <p:pRg st="1" end="1"/>
                                            </p:txEl>
                                          </p:spTgt>
                                        </p:tgtEl>
                                        <p:attrNameLst>
                                          <p:attrName>ppt_x</p:attrName>
                                        </p:attrNameLst>
                                      </p:cBhvr>
                                      <p:tavLst>
                                        <p:tav tm="0">
                                          <p:val>
                                            <p:strVal val="#ppt_x"/>
                                          </p:val>
                                        </p:tav>
                                        <p:tav tm="100000">
                                          <p:val>
                                            <p:strVal val="#ppt_x"/>
                                          </p:val>
                                        </p:tav>
                                      </p:tavLst>
                                    </p:anim>
                                    <p:anim calcmode="lin" valueType="num">
                                      <p:cBhvr additive="repl">
                                        <p:cTn id="84" dur="500" fill="hold"/>
                                        <p:tgtEl>
                                          <p:spTgt spid="101">
                                            <p:txEl>
                                              <p:pRg st="1" end="1"/>
                                            </p:txEl>
                                          </p:spTgt>
                                        </p:tgtEl>
                                        <p:attrNameLst>
                                          <p:attrName>ppt_y</p:attrName>
                                        </p:attrNameLst>
                                      </p:cBhvr>
                                      <p:tavLst>
                                        <p:tav tm="0">
                                          <p:val>
                                            <p:strVal val="1+#ppt_h/2"/>
                                          </p:val>
                                        </p:tav>
                                        <p:tav tm="100000">
                                          <p:val>
                                            <p:strVal val="#ppt_y"/>
                                          </p:val>
                                        </p:tav>
                                      </p:tavLst>
                                    </p:anim>
                                  </p:childTnLst>
                                </p:cTn>
                              </p:par>
                              <p:par>
                                <p:cTn id="85" nodeType="withEffect" fill="hold" presetClass="entr" presetID="2" presetSubtype="4">
                                  <p:stCondLst>
                                    <p:cond delay="0"/>
                                  </p:stCondLst>
                                  <p:childTnLst>
                                    <p:set>
                                      <p:cBhvr>
                                        <p:cTn id="86" dur="1" fill="hold">
                                          <p:stCondLst>
                                            <p:cond delay="0"/>
                                          </p:stCondLst>
                                        </p:cTn>
                                        <p:tgtEl>
                                          <p:spTgt spid="101">
                                            <p:txEl>
                                              <p:pRg st="2" end="2"/>
                                            </p:txEl>
                                          </p:spTgt>
                                        </p:tgtEl>
                                        <p:attrNameLst>
                                          <p:attrName>style.visibility</p:attrName>
                                        </p:attrNameLst>
                                      </p:cBhvr>
                                      <p:to>
                                        <p:strVal val="visible"/>
                                      </p:to>
                                    </p:set>
                                    <p:anim calcmode="lin" valueType="num">
                                      <p:cBhvr additive="repl">
                                        <p:cTn id="87" dur="500" fill="hold"/>
                                        <p:tgtEl>
                                          <p:spTgt spid="101">
                                            <p:txEl>
                                              <p:pRg st="2" end="2"/>
                                            </p:txEl>
                                          </p:spTgt>
                                        </p:tgtEl>
                                        <p:attrNameLst>
                                          <p:attrName>ppt_x</p:attrName>
                                        </p:attrNameLst>
                                      </p:cBhvr>
                                      <p:tavLst>
                                        <p:tav tm="0">
                                          <p:val>
                                            <p:strVal val="#ppt_x"/>
                                          </p:val>
                                        </p:tav>
                                        <p:tav tm="100000">
                                          <p:val>
                                            <p:strVal val="#ppt_x"/>
                                          </p:val>
                                        </p:tav>
                                      </p:tavLst>
                                    </p:anim>
                                    <p:anim calcmode="lin" valueType="num">
                                      <p:cBhvr additive="repl">
                                        <p:cTn id="88" dur="500" fill="hold"/>
                                        <p:tgtEl>
                                          <p:spTgt spid="101">
                                            <p:txEl>
                                              <p:pRg st="2" end="2"/>
                                            </p:txEl>
                                          </p:spTgt>
                                        </p:tgtEl>
                                        <p:attrNameLst>
                                          <p:attrName>ppt_y</p:attrName>
                                        </p:attrNameLst>
                                      </p:cBhvr>
                                      <p:tavLst>
                                        <p:tav tm="0">
                                          <p:val>
                                            <p:strVal val="1+#ppt_h/2"/>
                                          </p:val>
                                        </p:tav>
                                        <p:tav tm="100000">
                                          <p:val>
                                            <p:strVal val="#ppt_y"/>
                                          </p:val>
                                        </p:tav>
                                      </p:tavLst>
                                    </p:anim>
                                  </p:childTnLst>
                                </p:cTn>
                              </p:par>
                              <p:par>
                                <p:cTn id="89" nodeType="withEffect" fill="hold" presetClass="entr" presetID="2" presetSubtype="4">
                                  <p:stCondLst>
                                    <p:cond delay="0"/>
                                  </p:stCondLst>
                                  <p:childTnLst>
                                    <p:set>
                                      <p:cBhvr>
                                        <p:cTn id="90" dur="1" fill="hold">
                                          <p:stCondLst>
                                            <p:cond delay="0"/>
                                          </p:stCondLst>
                                        </p:cTn>
                                        <p:tgtEl>
                                          <p:spTgt spid="101">
                                            <p:txEl>
                                              <p:pRg st="3" end="3"/>
                                            </p:txEl>
                                          </p:spTgt>
                                        </p:tgtEl>
                                        <p:attrNameLst>
                                          <p:attrName>style.visibility</p:attrName>
                                        </p:attrNameLst>
                                      </p:cBhvr>
                                      <p:to>
                                        <p:strVal val="visible"/>
                                      </p:to>
                                    </p:set>
                                    <p:anim calcmode="lin" valueType="num">
                                      <p:cBhvr additive="repl">
                                        <p:cTn id="91" dur="500" fill="hold"/>
                                        <p:tgtEl>
                                          <p:spTgt spid="101">
                                            <p:txEl>
                                              <p:pRg st="3" end="3"/>
                                            </p:txEl>
                                          </p:spTgt>
                                        </p:tgtEl>
                                        <p:attrNameLst>
                                          <p:attrName>ppt_x</p:attrName>
                                        </p:attrNameLst>
                                      </p:cBhvr>
                                      <p:tavLst>
                                        <p:tav tm="0">
                                          <p:val>
                                            <p:strVal val="#ppt_x"/>
                                          </p:val>
                                        </p:tav>
                                        <p:tav tm="100000">
                                          <p:val>
                                            <p:strVal val="#ppt_x"/>
                                          </p:val>
                                        </p:tav>
                                      </p:tavLst>
                                    </p:anim>
                                    <p:anim calcmode="lin" valueType="num">
                                      <p:cBhvr additive="repl">
                                        <p:cTn id="92" dur="500" fill="hold"/>
                                        <p:tgtEl>
                                          <p:spTgt spid="101">
                                            <p:txEl>
                                              <p:pRg st="3" end="3"/>
                                            </p:txEl>
                                          </p:spTgt>
                                        </p:tgtEl>
                                        <p:attrNameLst>
                                          <p:attrName>ppt_y</p:attrName>
                                        </p:attrNameLst>
                                      </p:cBhvr>
                                      <p:tavLst>
                                        <p:tav tm="0">
                                          <p:val>
                                            <p:strVal val="1+#ppt_h/2"/>
                                          </p:val>
                                        </p:tav>
                                        <p:tav tm="100000">
                                          <p:val>
                                            <p:strVal val="#ppt_y"/>
                                          </p:val>
                                        </p:tav>
                                      </p:tavLst>
                                    </p:anim>
                                  </p:childTnLst>
                                </p:cTn>
                              </p:par>
                              <p:par>
                                <p:cTn id="93" nodeType="withEffect" fill="hold" presetClass="entr" presetID="2" presetSubtype="4">
                                  <p:stCondLst>
                                    <p:cond delay="0"/>
                                  </p:stCondLst>
                                  <p:childTnLst>
                                    <p:set>
                                      <p:cBhvr>
                                        <p:cTn id="94" dur="1" fill="hold">
                                          <p:stCondLst>
                                            <p:cond delay="0"/>
                                          </p:stCondLst>
                                        </p:cTn>
                                        <p:tgtEl>
                                          <p:spTgt spid="101">
                                            <p:txEl>
                                              <p:pRg st="4" end="4"/>
                                            </p:txEl>
                                          </p:spTgt>
                                        </p:tgtEl>
                                        <p:attrNameLst>
                                          <p:attrName>style.visibility</p:attrName>
                                        </p:attrNameLst>
                                      </p:cBhvr>
                                      <p:to>
                                        <p:strVal val="visible"/>
                                      </p:to>
                                    </p:set>
                                    <p:anim calcmode="lin" valueType="num">
                                      <p:cBhvr additive="repl">
                                        <p:cTn id="95" dur="500" fill="hold"/>
                                        <p:tgtEl>
                                          <p:spTgt spid="101">
                                            <p:txEl>
                                              <p:pRg st="4" end="4"/>
                                            </p:txEl>
                                          </p:spTgt>
                                        </p:tgtEl>
                                        <p:attrNameLst>
                                          <p:attrName>ppt_x</p:attrName>
                                        </p:attrNameLst>
                                      </p:cBhvr>
                                      <p:tavLst>
                                        <p:tav tm="0">
                                          <p:val>
                                            <p:strVal val="#ppt_x"/>
                                          </p:val>
                                        </p:tav>
                                        <p:tav tm="100000">
                                          <p:val>
                                            <p:strVal val="#ppt_x"/>
                                          </p:val>
                                        </p:tav>
                                      </p:tavLst>
                                    </p:anim>
                                    <p:anim calcmode="lin" valueType="num">
                                      <p:cBhvr additive="repl">
                                        <p:cTn id="96" dur="500" fill="hold"/>
                                        <p:tgtEl>
                                          <p:spTgt spid="101">
                                            <p:txEl>
                                              <p:pRg st="4" end="4"/>
                                            </p:txEl>
                                          </p:spTgt>
                                        </p:tgtEl>
                                        <p:attrNameLst>
                                          <p:attrName>ppt_y</p:attrName>
                                        </p:attrNameLst>
                                      </p:cBhvr>
                                      <p:tavLst>
                                        <p:tav tm="0">
                                          <p:val>
                                            <p:strVal val="1+#ppt_h/2"/>
                                          </p:val>
                                        </p:tav>
                                        <p:tav tm="100000">
                                          <p:val>
                                            <p:strVal val="#ppt_y"/>
                                          </p:val>
                                        </p:tav>
                                      </p:tavLst>
                                    </p:anim>
                                  </p:childTnLst>
                                </p:cTn>
                              </p:par>
                              <p:par>
                                <p:cTn id="97" nodeType="withEffect" fill="hold" presetClass="entr" presetID="2" presetSubtype="4">
                                  <p:stCondLst>
                                    <p:cond delay="0"/>
                                  </p:stCondLst>
                                  <p:childTnLst>
                                    <p:set>
                                      <p:cBhvr>
                                        <p:cTn id="98" dur="1" fill="hold">
                                          <p:stCondLst>
                                            <p:cond delay="0"/>
                                          </p:stCondLst>
                                        </p:cTn>
                                        <p:tgtEl>
                                          <p:spTgt spid="101">
                                            <p:txEl>
                                              <p:pRg st="5" end="5"/>
                                            </p:txEl>
                                          </p:spTgt>
                                        </p:tgtEl>
                                        <p:attrNameLst>
                                          <p:attrName>style.visibility</p:attrName>
                                        </p:attrNameLst>
                                      </p:cBhvr>
                                      <p:to>
                                        <p:strVal val="visible"/>
                                      </p:to>
                                    </p:set>
                                    <p:anim calcmode="lin" valueType="num">
                                      <p:cBhvr additive="repl">
                                        <p:cTn id="99" dur="500" fill="hold"/>
                                        <p:tgtEl>
                                          <p:spTgt spid="101">
                                            <p:txEl>
                                              <p:pRg st="5" end="5"/>
                                            </p:txEl>
                                          </p:spTgt>
                                        </p:tgtEl>
                                        <p:attrNameLst>
                                          <p:attrName>ppt_x</p:attrName>
                                        </p:attrNameLst>
                                      </p:cBhvr>
                                      <p:tavLst>
                                        <p:tav tm="0">
                                          <p:val>
                                            <p:strVal val="#ppt_x"/>
                                          </p:val>
                                        </p:tav>
                                        <p:tav tm="100000">
                                          <p:val>
                                            <p:strVal val="#ppt_x"/>
                                          </p:val>
                                        </p:tav>
                                      </p:tavLst>
                                    </p:anim>
                                    <p:anim calcmode="lin" valueType="num">
                                      <p:cBhvr additive="repl">
                                        <p:cTn id="100" dur="500" fill="hold"/>
                                        <p:tgtEl>
                                          <p:spTgt spid="101">
                                            <p:txEl>
                                              <p:pRg st="5" end="5"/>
                                            </p:txEl>
                                          </p:spTgt>
                                        </p:tgtEl>
                                        <p:attrNameLst>
                                          <p:attrName>ppt_y</p:attrName>
                                        </p:attrNameLst>
                                      </p:cBhvr>
                                      <p:tavLst>
                                        <p:tav tm="0">
                                          <p:val>
                                            <p:strVal val="1+#ppt_h/2"/>
                                          </p:val>
                                        </p:tav>
                                        <p:tav tm="100000">
                                          <p:val>
                                            <p:strVal val="#ppt_y"/>
                                          </p:val>
                                        </p:tav>
                                      </p:tavLst>
                                    </p:anim>
                                  </p:childTnLst>
                                </p:cTn>
                              </p:par>
                              <p:par>
                                <p:cTn id="101" nodeType="withEffect" fill="hold" presetClass="entr" presetID="2" presetSubtype="4">
                                  <p:stCondLst>
                                    <p:cond delay="0"/>
                                  </p:stCondLst>
                                  <p:childTnLst>
                                    <p:set>
                                      <p:cBhvr>
                                        <p:cTn id="102" dur="1" fill="hold">
                                          <p:stCondLst>
                                            <p:cond delay="0"/>
                                          </p:stCondLst>
                                        </p:cTn>
                                        <p:tgtEl>
                                          <p:spTgt spid="101">
                                            <p:txEl>
                                              <p:pRg st="6" end="6"/>
                                            </p:txEl>
                                          </p:spTgt>
                                        </p:tgtEl>
                                        <p:attrNameLst>
                                          <p:attrName>style.visibility</p:attrName>
                                        </p:attrNameLst>
                                      </p:cBhvr>
                                      <p:to>
                                        <p:strVal val="visible"/>
                                      </p:to>
                                    </p:set>
                                    <p:anim calcmode="lin" valueType="num">
                                      <p:cBhvr additive="repl">
                                        <p:cTn id="103" dur="500" fill="hold"/>
                                        <p:tgtEl>
                                          <p:spTgt spid="101">
                                            <p:txEl>
                                              <p:pRg st="6" end="6"/>
                                            </p:txEl>
                                          </p:spTgt>
                                        </p:tgtEl>
                                        <p:attrNameLst>
                                          <p:attrName>ppt_x</p:attrName>
                                        </p:attrNameLst>
                                      </p:cBhvr>
                                      <p:tavLst>
                                        <p:tav tm="0">
                                          <p:val>
                                            <p:strVal val="#ppt_x"/>
                                          </p:val>
                                        </p:tav>
                                        <p:tav tm="100000">
                                          <p:val>
                                            <p:strVal val="#ppt_x"/>
                                          </p:val>
                                        </p:tav>
                                      </p:tavLst>
                                    </p:anim>
                                    <p:anim calcmode="lin" valueType="num">
                                      <p:cBhvr additive="repl">
                                        <p:cTn id="104" dur="500" fill="hold"/>
                                        <p:tgtEl>
                                          <p:spTgt spid="101">
                                            <p:txEl>
                                              <p:pRg st="6" end="6"/>
                                            </p:txEl>
                                          </p:spTgt>
                                        </p:tgtEl>
                                        <p:attrNameLst>
                                          <p:attrName>ppt_y</p:attrName>
                                        </p:attrNameLst>
                                      </p:cBhvr>
                                      <p:tavLst>
                                        <p:tav tm="0">
                                          <p:val>
                                            <p:strVal val="1+#ppt_h/2"/>
                                          </p:val>
                                        </p:tav>
                                        <p:tav tm="100000">
                                          <p:val>
                                            <p:strVal val="#ppt_y"/>
                                          </p:val>
                                        </p:tav>
                                      </p:tavLst>
                                    </p:anim>
                                  </p:childTnLst>
                                </p:cTn>
                              </p:par>
                              <p:par>
                                <p:cTn id="105" nodeType="withEffect" fill="hold" presetClass="entr" presetID="2" presetSubtype="4">
                                  <p:stCondLst>
                                    <p:cond delay="0"/>
                                  </p:stCondLst>
                                  <p:childTnLst>
                                    <p:set>
                                      <p:cBhvr>
                                        <p:cTn id="106" dur="1" fill="hold">
                                          <p:stCondLst>
                                            <p:cond delay="0"/>
                                          </p:stCondLst>
                                        </p:cTn>
                                        <p:tgtEl>
                                          <p:spTgt spid="101">
                                            <p:txEl>
                                              <p:pRg st="7" end="7"/>
                                            </p:txEl>
                                          </p:spTgt>
                                        </p:tgtEl>
                                        <p:attrNameLst>
                                          <p:attrName>style.visibility</p:attrName>
                                        </p:attrNameLst>
                                      </p:cBhvr>
                                      <p:to>
                                        <p:strVal val="visible"/>
                                      </p:to>
                                    </p:set>
                                    <p:anim calcmode="lin" valueType="num">
                                      <p:cBhvr additive="repl">
                                        <p:cTn id="107" dur="500" fill="hold"/>
                                        <p:tgtEl>
                                          <p:spTgt spid="101">
                                            <p:txEl>
                                              <p:pRg st="7" end="7"/>
                                            </p:txEl>
                                          </p:spTgt>
                                        </p:tgtEl>
                                        <p:attrNameLst>
                                          <p:attrName>ppt_x</p:attrName>
                                        </p:attrNameLst>
                                      </p:cBhvr>
                                      <p:tavLst>
                                        <p:tav tm="0">
                                          <p:val>
                                            <p:strVal val="#ppt_x"/>
                                          </p:val>
                                        </p:tav>
                                        <p:tav tm="100000">
                                          <p:val>
                                            <p:strVal val="#ppt_x"/>
                                          </p:val>
                                        </p:tav>
                                      </p:tavLst>
                                    </p:anim>
                                    <p:anim calcmode="lin" valueType="num">
                                      <p:cBhvr additive="repl">
                                        <p:cTn id="108" dur="500" fill="hold"/>
                                        <p:tgtEl>
                                          <p:spTgt spid="101">
                                            <p:txEl>
                                              <p:pRg st="7" end="7"/>
                                            </p:txEl>
                                          </p:spTgt>
                                        </p:tgtEl>
                                        <p:attrNameLst>
                                          <p:attrName>ppt_y</p:attrName>
                                        </p:attrNameLst>
                                      </p:cBhvr>
                                      <p:tavLst>
                                        <p:tav tm="0">
                                          <p:val>
                                            <p:strVal val="1+#ppt_h/2"/>
                                          </p:val>
                                        </p:tav>
                                        <p:tav tm="100000">
                                          <p:val>
                                            <p:strVal val="#ppt_y"/>
                                          </p:val>
                                        </p:tav>
                                      </p:tavLst>
                                    </p:anim>
                                  </p:childTnLst>
                                </p:cTn>
                              </p:par>
                              <p:par>
                                <p:cTn id="109" nodeType="withEffect" fill="hold" presetClass="entr" presetID="2" presetSubtype="4">
                                  <p:stCondLst>
                                    <p:cond delay="0"/>
                                  </p:stCondLst>
                                  <p:childTnLst>
                                    <p:set>
                                      <p:cBhvr>
                                        <p:cTn id="110" dur="1" fill="hold">
                                          <p:stCondLst>
                                            <p:cond delay="0"/>
                                          </p:stCondLst>
                                        </p:cTn>
                                        <p:tgtEl>
                                          <p:spTgt spid="101">
                                            <p:txEl>
                                              <p:pRg st="8" end="8"/>
                                            </p:txEl>
                                          </p:spTgt>
                                        </p:tgtEl>
                                        <p:attrNameLst>
                                          <p:attrName>style.visibility</p:attrName>
                                        </p:attrNameLst>
                                      </p:cBhvr>
                                      <p:to>
                                        <p:strVal val="visible"/>
                                      </p:to>
                                    </p:set>
                                    <p:anim calcmode="lin" valueType="num">
                                      <p:cBhvr additive="repl">
                                        <p:cTn id="111" dur="500" fill="hold"/>
                                        <p:tgtEl>
                                          <p:spTgt spid="101">
                                            <p:txEl>
                                              <p:pRg st="8" end="8"/>
                                            </p:txEl>
                                          </p:spTgt>
                                        </p:tgtEl>
                                        <p:attrNameLst>
                                          <p:attrName>ppt_x</p:attrName>
                                        </p:attrNameLst>
                                      </p:cBhvr>
                                      <p:tavLst>
                                        <p:tav tm="0">
                                          <p:val>
                                            <p:strVal val="#ppt_x"/>
                                          </p:val>
                                        </p:tav>
                                        <p:tav tm="100000">
                                          <p:val>
                                            <p:strVal val="#ppt_x"/>
                                          </p:val>
                                        </p:tav>
                                      </p:tavLst>
                                    </p:anim>
                                    <p:anim calcmode="lin" valueType="num">
                                      <p:cBhvr additive="repl">
                                        <p:cTn id="112" dur="500" fill="hold"/>
                                        <p:tgtEl>
                                          <p:spTgt spid="10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2" presetSubtype="4">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repl">
                                        <p:cTn id="117" dur="500" fill="hold"/>
                                        <p:tgtEl>
                                          <p:spTgt spid="99"/>
                                        </p:tgtEl>
                                        <p:attrNameLst>
                                          <p:attrName>ppt_x</p:attrName>
                                        </p:attrNameLst>
                                      </p:cBhvr>
                                      <p:tavLst>
                                        <p:tav tm="0">
                                          <p:val>
                                            <p:strVal val="#ppt_x"/>
                                          </p:val>
                                        </p:tav>
                                        <p:tav tm="100000">
                                          <p:val>
                                            <p:strVal val="#ppt_x"/>
                                          </p:val>
                                        </p:tav>
                                      </p:tavLst>
                                    </p:anim>
                                    <p:anim calcmode="lin" valueType="num">
                                      <p:cBhvr additive="repl">
                                        <p:cTn id="11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 name="CustomShape 1"/>
          <p:cNvSpPr/>
          <p:nvPr/>
        </p:nvSpPr>
        <p:spPr>
          <a:xfrm>
            <a:off x="-1080" y="360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3" name="CustomShape 2"/>
          <p:cNvSpPr/>
          <p:nvPr/>
        </p:nvSpPr>
        <p:spPr>
          <a:xfrm rot="414600">
            <a:off x="7194960" y="461520"/>
            <a:ext cx="4480200" cy="5591160"/>
          </a:xfrm>
          <a:custGeom>
            <a:avLst/>
            <a:gdLst/>
            <a:ah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rgbClr val="efeee9"/>
          </a:solidFill>
          <a:ln>
            <a:noFill/>
          </a:ln>
          <a:effectLst>
            <a:outerShdw algn="tl" blurRad="76200" dir="2700000" dist="25455"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4" name="CustomShape 3"/>
          <p:cNvSpPr/>
          <p:nvPr/>
        </p:nvSpPr>
        <p:spPr>
          <a:xfrm>
            <a:off x="1219320" y="705240"/>
            <a:ext cx="6000480" cy="1724400"/>
          </a:xfrm>
          <a:prstGeom prst="rect">
            <a:avLst/>
          </a:prstGeom>
          <a:noFill/>
          <a:ln w="0">
            <a:noFill/>
          </a:ln>
        </p:spPr>
        <p:style>
          <a:lnRef idx="0"/>
          <a:fillRef idx="0"/>
          <a:effectRef idx="0"/>
          <a:fontRef idx="minor"/>
        </p:style>
        <p:txBody>
          <a:bodyPr lIns="90000" rIns="90000" tIns="45000" bIns="45000" anchor="ctr">
            <a:normAutofit/>
          </a:bodyPr>
          <a:p>
            <a:pPr>
              <a:lnSpc>
                <a:spcPct val="120000"/>
              </a:lnSpc>
              <a:spcAft>
                <a:spcPts val="601"/>
              </a:spcAft>
            </a:pPr>
            <a:endParaRPr b="0" lang="el-GR" sz="1800" spc="-1" strike="noStrike">
              <a:latin typeface="Arial"/>
            </a:endParaRPr>
          </a:p>
          <a:p>
            <a:pPr>
              <a:lnSpc>
                <a:spcPct val="120000"/>
              </a:lnSpc>
              <a:spcAft>
                <a:spcPts val="601"/>
              </a:spcAft>
            </a:pPr>
            <a:r>
              <a:rPr b="0" i="1" lang="en-US" sz="4000" spc="-1" strike="noStrike">
                <a:solidFill>
                  <a:srgbClr val="2e5b26"/>
                </a:solidFill>
                <a:highlight>
                  <a:srgbClr val="ffff00"/>
                </a:highlight>
                <a:latin typeface="Franklin Gothic Heavy"/>
                <a:ea typeface="DejaVu Sans"/>
              </a:rPr>
              <a:t>shrimp pasta</a:t>
            </a:r>
            <a:endParaRPr b="0" lang="el-GR" sz="4000" spc="-1" strike="noStrike">
              <a:latin typeface="Arial"/>
            </a:endParaRPr>
          </a:p>
        </p:txBody>
      </p:sp>
      <p:sp>
        <p:nvSpPr>
          <p:cNvPr id="105" name="CustomShape 4"/>
          <p:cNvSpPr/>
          <p:nvPr/>
        </p:nvSpPr>
        <p:spPr>
          <a:xfrm>
            <a:off x="1219320" y="2810160"/>
            <a:ext cx="5431680" cy="3513600"/>
          </a:xfrm>
          <a:prstGeom prst="rect">
            <a:avLst/>
          </a:prstGeom>
          <a:noFill/>
          <a:ln w="0">
            <a:noFill/>
          </a:ln>
        </p:spPr>
        <p:style>
          <a:lnRef idx="0"/>
          <a:fillRef idx="0"/>
          <a:effectRef idx="0"/>
          <a:fontRef idx="minor"/>
        </p:style>
        <p:txBody>
          <a:bodyPr lIns="90000" rIns="90000" tIns="45000" bIns="45000" anchor="ctr">
            <a:normAutofit/>
          </a:bodyPr>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flour</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shrimps</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 </a:t>
            </a:r>
            <a:r>
              <a:rPr b="0" lang="en-US" sz="1200" spc="-1" strike="noStrike">
                <a:solidFill>
                  <a:srgbClr val="50938a"/>
                </a:solidFill>
                <a:latin typeface="Consolas"/>
                <a:ea typeface="DejaVu Sans"/>
              </a:rPr>
              <a:t>olive oil</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 </a:t>
            </a:r>
            <a:r>
              <a:rPr b="0" lang="en-US" sz="1200" spc="-1" strike="noStrike">
                <a:solidFill>
                  <a:srgbClr val="50938a"/>
                </a:solidFill>
                <a:latin typeface="Consolas"/>
                <a:ea typeface="DejaVu Sans"/>
              </a:rPr>
              <a:t>onion</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 </a:t>
            </a:r>
            <a:r>
              <a:rPr b="0" lang="en-US" sz="1200" spc="-1" strike="noStrike">
                <a:solidFill>
                  <a:srgbClr val="50938a"/>
                </a:solidFill>
                <a:latin typeface="Consolas"/>
                <a:ea typeface="DejaVu Sans"/>
              </a:rPr>
              <a:t>garlic</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2 onions</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 </a:t>
            </a:r>
            <a:r>
              <a:rPr b="0" lang="en-US" sz="1200" spc="-1" strike="noStrike">
                <a:solidFill>
                  <a:srgbClr val="50938a"/>
                </a:solidFill>
                <a:latin typeface="Consolas"/>
                <a:ea typeface="DejaVu Sans"/>
              </a:rPr>
              <a:t>tomato juice</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250 ml of water</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50938a"/>
                </a:solidFill>
                <a:latin typeface="Consolas"/>
                <a:ea typeface="DejaVu Sans"/>
              </a:rPr>
              <a:t>parsley,</a:t>
            </a:r>
            <a:endParaRPr b="0" lang="el-GR" sz="1200" spc="-1" strike="noStrike">
              <a:latin typeface="Arial"/>
            </a:endParaRPr>
          </a:p>
          <a:p>
            <a:pPr marL="228600" indent="-227520">
              <a:lnSpc>
                <a:spcPct val="110000"/>
              </a:lnSpc>
              <a:spcBef>
                <a:spcPts val="1001"/>
              </a:spcBef>
              <a:buClr>
                <a:srgbClr val="ffffff"/>
              </a:buClr>
              <a:buFont typeface="Arial"/>
              <a:buChar char="•"/>
            </a:pPr>
            <a:r>
              <a:rPr b="0" lang="en-US" sz="1200" spc="-1" strike="noStrike">
                <a:solidFill>
                  <a:srgbClr val="ffffff"/>
                </a:solidFill>
                <a:latin typeface="Consolas"/>
                <a:ea typeface="DejaVu Sans"/>
              </a:rPr>
              <a:t> </a:t>
            </a:r>
            <a:endParaRPr b="0" lang="el-GR" sz="1200" spc="-1" strike="noStrike">
              <a:latin typeface="Arial"/>
            </a:endParaRPr>
          </a:p>
        </p:txBody>
      </p:sp>
      <p:pic>
        <p:nvPicPr>
          <p:cNvPr id="106" name="Picture 7" descr="A bowl of pasta with shrimp&#10;&#10;Description automatically generated"/>
          <p:cNvPicPr/>
          <p:nvPr/>
        </p:nvPicPr>
        <p:blipFill>
          <a:blip r:embed="rId1"/>
          <a:srcRect l="34091" t="0" r="21819" b="0"/>
          <a:stretch/>
        </p:blipFill>
        <p:spPr>
          <a:xfrm rot="221400">
            <a:off x="7433640" y="669600"/>
            <a:ext cx="4251240" cy="5420160"/>
          </a:xfrm>
          <a:prstGeom prst="rect">
            <a:avLst/>
          </a:prstGeom>
          <a:ln w="0">
            <a:noFill/>
          </a:ln>
        </p:spPr>
      </p:pic>
      <p:sp>
        <p:nvSpPr>
          <p:cNvPr id="107" name="CustomShape 5"/>
          <p:cNvSpPr/>
          <p:nvPr/>
        </p:nvSpPr>
        <p:spPr>
          <a:xfrm flipH="1">
            <a:off x="-1440" y="5860800"/>
            <a:ext cx="7954200" cy="999720"/>
          </a:xfrm>
          <a:custGeom>
            <a:avLst/>
            <a:gdLst/>
            <a:ahLst/>
            <a:rect l="l" t="t" r="r" b="b"/>
            <a:pathLst>
              <a:path w="9536165" h="918773">
                <a:moveTo>
                  <a:pt x="9507224" y="0"/>
                </a:moveTo>
                <a:cubicBezTo>
                  <a:pt x="9507224" y="4"/>
                  <a:pt x="9536165" y="8"/>
                  <a:pt x="9536165" y="12"/>
                </a:cubicBezTo>
                <a:lnTo>
                  <a:pt x="9536165" y="918356"/>
                </a:lnTo>
                <a:lnTo>
                  <a:pt x="32912" y="918356"/>
                </a:lnTo>
                <a:lnTo>
                  <a:pt x="31149" y="917763"/>
                </a:lnTo>
                <a:cubicBezTo>
                  <a:pt x="22840" y="914864"/>
                  <a:pt x="-26000" y="924677"/>
                  <a:pt x="18401" y="912471"/>
                </a:cubicBezTo>
                <a:cubicBezTo>
                  <a:pt x="62802" y="900265"/>
                  <a:pt x="187716" y="897149"/>
                  <a:pt x="297557" y="844528"/>
                </a:cubicBezTo>
                <a:cubicBezTo>
                  <a:pt x="326535" y="843386"/>
                  <a:pt x="481670" y="797521"/>
                  <a:pt x="606132" y="798195"/>
                </a:cubicBezTo>
                <a:cubicBezTo>
                  <a:pt x="690128" y="782014"/>
                  <a:pt x="727557" y="774541"/>
                  <a:pt x="771244" y="761173"/>
                </a:cubicBezTo>
                <a:cubicBezTo>
                  <a:pt x="771451" y="760438"/>
                  <a:pt x="873832" y="731802"/>
                  <a:pt x="874040" y="731068"/>
                </a:cubicBezTo>
                <a:lnTo>
                  <a:pt x="919710" y="729045"/>
                </a:lnTo>
                <a:lnTo>
                  <a:pt x="949254" y="734046"/>
                </a:lnTo>
                <a:lnTo>
                  <a:pt x="1004558" y="713530"/>
                </a:lnTo>
                <a:lnTo>
                  <a:pt x="1032060" y="713361"/>
                </a:lnTo>
                <a:lnTo>
                  <a:pt x="1161062" y="725374"/>
                </a:lnTo>
                <a:cubicBezTo>
                  <a:pt x="1180242" y="741488"/>
                  <a:pt x="1211306" y="730741"/>
                  <a:pt x="1236428" y="713280"/>
                </a:cubicBezTo>
                <a:cubicBezTo>
                  <a:pt x="1306445" y="728145"/>
                  <a:pt x="1459574" y="705318"/>
                  <a:pt x="1598996" y="693697"/>
                </a:cubicBezTo>
                <a:cubicBezTo>
                  <a:pt x="1738418" y="682076"/>
                  <a:pt x="1971637" y="673234"/>
                  <a:pt x="2072960" y="643555"/>
                </a:cubicBezTo>
                <a:cubicBezTo>
                  <a:pt x="2216227" y="626916"/>
                  <a:pt x="2260521" y="602231"/>
                  <a:pt x="2458600" y="593862"/>
                </a:cubicBezTo>
                <a:cubicBezTo>
                  <a:pt x="2516362" y="570795"/>
                  <a:pt x="2506122" y="582373"/>
                  <a:pt x="2566137" y="566150"/>
                </a:cubicBezTo>
                <a:cubicBezTo>
                  <a:pt x="2608371" y="560511"/>
                  <a:pt x="2682093" y="562604"/>
                  <a:pt x="2712006" y="560029"/>
                </a:cubicBezTo>
                <a:lnTo>
                  <a:pt x="2745614" y="550698"/>
                </a:lnTo>
                <a:cubicBezTo>
                  <a:pt x="2867000" y="554400"/>
                  <a:pt x="2976500" y="511095"/>
                  <a:pt x="3091943" y="491294"/>
                </a:cubicBezTo>
                <a:cubicBezTo>
                  <a:pt x="3125180" y="496624"/>
                  <a:pt x="3224093" y="487718"/>
                  <a:pt x="3240379" y="470559"/>
                </a:cubicBezTo>
                <a:cubicBezTo>
                  <a:pt x="3286379" y="460774"/>
                  <a:pt x="3325020" y="445937"/>
                  <a:pt x="3367940" y="432583"/>
                </a:cubicBezTo>
                <a:cubicBezTo>
                  <a:pt x="3414154" y="408723"/>
                  <a:pt x="3427186" y="437201"/>
                  <a:pt x="3493658" y="403530"/>
                </a:cubicBezTo>
                <a:cubicBezTo>
                  <a:pt x="3543093" y="408416"/>
                  <a:pt x="3576653" y="395584"/>
                  <a:pt x="3669736" y="382756"/>
                </a:cubicBezTo>
                <a:cubicBezTo>
                  <a:pt x="3730493" y="377791"/>
                  <a:pt x="3802648" y="369253"/>
                  <a:pt x="3849710" y="368504"/>
                </a:cubicBezTo>
                <a:cubicBezTo>
                  <a:pt x="3880340" y="366277"/>
                  <a:pt x="3912732" y="355381"/>
                  <a:pt x="3952111" y="357315"/>
                </a:cubicBezTo>
                <a:cubicBezTo>
                  <a:pt x="4088821" y="389944"/>
                  <a:pt x="4182475" y="339623"/>
                  <a:pt x="4285048" y="337887"/>
                </a:cubicBezTo>
                <a:cubicBezTo>
                  <a:pt x="4381525" y="331659"/>
                  <a:pt x="4437035" y="331705"/>
                  <a:pt x="4530972" y="319948"/>
                </a:cubicBezTo>
                <a:cubicBezTo>
                  <a:pt x="4588319" y="315138"/>
                  <a:pt x="4580320" y="325856"/>
                  <a:pt x="4638975" y="301389"/>
                </a:cubicBezTo>
                <a:cubicBezTo>
                  <a:pt x="4684076" y="289475"/>
                  <a:pt x="4744435" y="300857"/>
                  <a:pt x="4793093" y="292981"/>
                </a:cubicBezTo>
                <a:cubicBezTo>
                  <a:pt x="4831113" y="288122"/>
                  <a:pt x="4863128" y="293978"/>
                  <a:pt x="4943653" y="280320"/>
                </a:cubicBezTo>
                <a:cubicBezTo>
                  <a:pt x="5021940" y="284019"/>
                  <a:pt x="5196357" y="283488"/>
                  <a:pt x="5271304" y="270655"/>
                </a:cubicBezTo>
                <a:cubicBezTo>
                  <a:pt x="5307148" y="241872"/>
                  <a:pt x="5305313" y="287921"/>
                  <a:pt x="5376364" y="247248"/>
                </a:cubicBezTo>
                <a:cubicBezTo>
                  <a:pt x="5380060" y="250257"/>
                  <a:pt x="5421620" y="238215"/>
                  <a:pt x="5444804" y="235142"/>
                </a:cubicBezTo>
                <a:cubicBezTo>
                  <a:pt x="5467987" y="232069"/>
                  <a:pt x="5491857" y="245611"/>
                  <a:pt x="5515469" y="228808"/>
                </a:cubicBezTo>
                <a:cubicBezTo>
                  <a:pt x="5627276" y="179307"/>
                  <a:pt x="5699081" y="212994"/>
                  <a:pt x="5801913" y="195207"/>
                </a:cubicBezTo>
                <a:cubicBezTo>
                  <a:pt x="5918997" y="180300"/>
                  <a:pt x="5926656" y="206172"/>
                  <a:pt x="6034423" y="175931"/>
                </a:cubicBezTo>
                <a:cubicBezTo>
                  <a:pt x="6095774" y="176547"/>
                  <a:pt x="6171079" y="169589"/>
                  <a:pt x="6216704" y="175339"/>
                </a:cubicBezTo>
                <a:cubicBezTo>
                  <a:pt x="6244561" y="191539"/>
                  <a:pt x="6282014" y="156680"/>
                  <a:pt x="6299687" y="181626"/>
                </a:cubicBezTo>
                <a:cubicBezTo>
                  <a:pt x="6342081" y="183727"/>
                  <a:pt x="6402628" y="177479"/>
                  <a:pt x="6452173" y="178123"/>
                </a:cubicBezTo>
                <a:cubicBezTo>
                  <a:pt x="6501718" y="178767"/>
                  <a:pt x="6545695" y="175313"/>
                  <a:pt x="6596957" y="185491"/>
                </a:cubicBezTo>
                <a:cubicBezTo>
                  <a:pt x="6660799" y="187509"/>
                  <a:pt x="6652066" y="182074"/>
                  <a:pt x="6754535" y="194165"/>
                </a:cubicBezTo>
                <a:cubicBezTo>
                  <a:pt x="6832271" y="185233"/>
                  <a:pt x="6897964" y="204864"/>
                  <a:pt x="6987039" y="207857"/>
                </a:cubicBezTo>
                <a:cubicBezTo>
                  <a:pt x="7050245" y="211886"/>
                  <a:pt x="7018618" y="220217"/>
                  <a:pt x="7083529" y="227531"/>
                </a:cubicBezTo>
                <a:cubicBezTo>
                  <a:pt x="7148440" y="234845"/>
                  <a:pt x="7301505" y="241480"/>
                  <a:pt x="7376503" y="251740"/>
                </a:cubicBezTo>
                <a:cubicBezTo>
                  <a:pt x="7501171" y="251440"/>
                  <a:pt x="7501549" y="278242"/>
                  <a:pt x="7617593" y="266021"/>
                </a:cubicBezTo>
                <a:cubicBezTo>
                  <a:pt x="7629924" y="262940"/>
                  <a:pt x="7620633" y="281791"/>
                  <a:pt x="7662719" y="258986"/>
                </a:cubicBezTo>
                <a:cubicBezTo>
                  <a:pt x="7726778" y="261472"/>
                  <a:pt x="7900282" y="219724"/>
                  <a:pt x="7984113" y="210829"/>
                </a:cubicBezTo>
                <a:cubicBezTo>
                  <a:pt x="8057748" y="234162"/>
                  <a:pt x="8081959" y="191475"/>
                  <a:pt x="8165709" y="205617"/>
                </a:cubicBezTo>
                <a:cubicBezTo>
                  <a:pt x="8184761" y="196610"/>
                  <a:pt x="8243356" y="207099"/>
                  <a:pt x="8274341" y="193713"/>
                </a:cubicBezTo>
                <a:cubicBezTo>
                  <a:pt x="8352265" y="187485"/>
                  <a:pt x="8428830" y="174161"/>
                  <a:pt x="8633256" y="168247"/>
                </a:cubicBezTo>
                <a:cubicBezTo>
                  <a:pt x="8661465" y="173528"/>
                  <a:pt x="8670526" y="162682"/>
                  <a:pt x="8721553" y="157425"/>
                </a:cubicBezTo>
                <a:cubicBezTo>
                  <a:pt x="8742771" y="167267"/>
                  <a:pt x="8756317" y="165943"/>
                  <a:pt x="8797135" y="149368"/>
                </a:cubicBezTo>
                <a:cubicBezTo>
                  <a:pt x="8824617" y="142425"/>
                  <a:pt x="8834964" y="152728"/>
                  <a:pt x="8873556" y="143149"/>
                </a:cubicBezTo>
                <a:cubicBezTo>
                  <a:pt x="8912148" y="133570"/>
                  <a:pt x="9008335" y="124198"/>
                  <a:pt x="9028688" y="91891"/>
                </a:cubicBezTo>
                <a:cubicBezTo>
                  <a:pt x="9045411" y="89553"/>
                  <a:pt x="9110574" y="72386"/>
                  <a:pt x="9129164" y="70997"/>
                </a:cubicBezTo>
                <a:cubicBezTo>
                  <a:pt x="9172286" y="71359"/>
                  <a:pt x="9228117" y="53285"/>
                  <a:pt x="9287125" y="53082"/>
                </a:cubicBezTo>
                <a:cubicBezTo>
                  <a:pt x="9297444" y="58888"/>
                  <a:pt x="9311044" y="36520"/>
                  <a:pt x="9334975" y="45047"/>
                </a:cubicBezTo>
                <a:cubicBezTo>
                  <a:pt x="9370494" y="45862"/>
                  <a:pt x="9408316" y="39799"/>
                  <a:pt x="9446517" y="29923"/>
                </a:cubicBezTo>
                <a:lnTo>
                  <a:pt x="9507224" y="0"/>
                </a:lnTo>
                <a:close/>
              </a:path>
            </a:pathLst>
          </a:custGeom>
          <a:blipFill rotWithShape="0">
            <a:blip r:embed="rId2"/>
            <a:tile/>
          </a:blipFill>
          <a:ln>
            <a:noFill/>
          </a:ln>
        </p:spPr>
        <p:style>
          <a:lnRef idx="2">
            <a:schemeClr val="accent1">
              <a:shade val="50000"/>
            </a:schemeClr>
          </a:lnRef>
          <a:fillRef idx="1">
            <a:schemeClr val="accent1"/>
          </a:fillRef>
          <a:effectRef idx="0">
            <a:schemeClr val="accent1"/>
          </a:effectRef>
          <a:fontRef idx="minor"/>
        </p:style>
      </p:sp>
      <p:sp>
        <p:nvSpPr>
          <p:cNvPr id="108" name="CustomShape 6"/>
          <p:cNvSpPr/>
          <p:nvPr/>
        </p:nvSpPr>
        <p:spPr>
          <a:xfrm rot="21448800">
            <a:off x="7444080" y="637200"/>
            <a:ext cx="3885840" cy="4529880"/>
          </a:xfrm>
          <a:custGeom>
            <a:avLst/>
            <a:gdLst/>
            <a:ah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109" name="CustomShape 7"/>
          <p:cNvSpPr/>
          <p:nvPr/>
        </p:nvSpPr>
        <p:spPr>
          <a:xfrm rot="414600">
            <a:off x="7793640" y="1362600"/>
            <a:ext cx="3822480" cy="4730040"/>
          </a:xfrm>
          <a:custGeom>
            <a:avLst/>
            <a:gdLst/>
            <a:ah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rgbClr val="efeee9"/>
          </a:solidFill>
          <a:ln>
            <a:noFill/>
          </a:ln>
          <a:effectLst>
            <a:outerShdw algn="ctr" blurRad="76200" dir="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1200">
        <p14:prism/>
      </p:transition>
    </mc:Choice>
    <mc:Fallback>
      <p:transition spd="slow">
        <p:fade/>
      </p:transition>
    </mc:Fallback>
  </mc:AlternateContent>
  <p:timing>
    <p:tnLst>
      <p:par>
        <p:cTn id="119" dur="indefinite" restart="never" nodeType="tmRoot">
          <p:childTnLst>
            <p:seq>
              <p:cTn id="120" dur="indefinite" nodeType="mainSeq">
                <p:childTnLst>
                  <p:par>
                    <p:cTn id="121" fill="hold">
                      <p:stCondLst>
                        <p:cond delay="indefinite"/>
                      </p:stCondLst>
                      <p:childTnLst>
                        <p:par>
                          <p:cTn id="122" fill="hold">
                            <p:stCondLst>
                              <p:cond delay="0"/>
                            </p:stCondLst>
                            <p:childTnLst>
                              <p:par>
                                <p:cTn id="123" nodeType="clickEffect" fill="hold" presetClass="entr" presetID="2" presetSubtype="4">
                                  <p:stCondLst>
                                    <p:cond delay="0"/>
                                  </p:stCondLst>
                                  <p:childTnLst>
                                    <p:set>
                                      <p:cBhvr>
                                        <p:cTn id="124" dur="1" fill="hold">
                                          <p:stCondLst>
                                            <p:cond delay="0"/>
                                          </p:stCondLst>
                                        </p:cTn>
                                        <p:tgtEl>
                                          <p:spTgt spid="104"/>
                                        </p:tgtEl>
                                        <p:attrNameLst>
                                          <p:attrName>style.visibility</p:attrName>
                                        </p:attrNameLst>
                                      </p:cBhvr>
                                      <p:to>
                                        <p:strVal val="visible"/>
                                      </p:to>
                                    </p:set>
                                    <p:anim calcmode="lin" valueType="num">
                                      <p:cBhvr additive="repl">
                                        <p:cTn id="125" dur="500" fill="hold"/>
                                        <p:tgtEl>
                                          <p:spTgt spid="104"/>
                                        </p:tgtEl>
                                        <p:attrNameLst>
                                          <p:attrName>ppt_x</p:attrName>
                                        </p:attrNameLst>
                                      </p:cBhvr>
                                      <p:tavLst>
                                        <p:tav tm="0">
                                          <p:val>
                                            <p:strVal val="#ppt_x"/>
                                          </p:val>
                                        </p:tav>
                                        <p:tav tm="100000">
                                          <p:val>
                                            <p:strVal val="#ppt_x"/>
                                          </p:val>
                                        </p:tav>
                                      </p:tavLst>
                                    </p:anim>
                                    <p:anim calcmode="lin" valueType="num">
                                      <p:cBhvr additive="repl">
                                        <p:cTn id="1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2" presetSubtype="4">
                                  <p:stCondLst>
                                    <p:cond delay="0"/>
                                  </p:stCondLst>
                                  <p:childTnLst>
                                    <p:set>
                                      <p:cBhvr>
                                        <p:cTn id="130" dur="1" fill="hold">
                                          <p:stCondLst>
                                            <p:cond delay="0"/>
                                          </p:stCondLst>
                                        </p:cTn>
                                        <p:tgtEl>
                                          <p:spTgt spid="105">
                                            <p:txEl>
                                              <p:pRg st="0" end="0"/>
                                            </p:txEl>
                                          </p:spTgt>
                                        </p:tgtEl>
                                        <p:attrNameLst>
                                          <p:attrName>style.visibility</p:attrName>
                                        </p:attrNameLst>
                                      </p:cBhvr>
                                      <p:to>
                                        <p:strVal val="visible"/>
                                      </p:to>
                                    </p:set>
                                    <p:anim calcmode="lin" valueType="num">
                                      <p:cBhvr additive="repl">
                                        <p:cTn id="131"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additive="repl">
                                        <p:cTn id="132"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2" presetSubtype="4">
                                  <p:stCondLst>
                                    <p:cond delay="0"/>
                                  </p:stCondLst>
                                  <p:childTnLst>
                                    <p:set>
                                      <p:cBhvr>
                                        <p:cTn id="136" dur="1" fill="hold">
                                          <p:stCondLst>
                                            <p:cond delay="0"/>
                                          </p:stCondLst>
                                        </p:cTn>
                                        <p:tgtEl>
                                          <p:spTgt spid="105">
                                            <p:txEl>
                                              <p:pRg st="1" end="1"/>
                                            </p:txEl>
                                          </p:spTgt>
                                        </p:tgtEl>
                                        <p:attrNameLst>
                                          <p:attrName>style.visibility</p:attrName>
                                        </p:attrNameLst>
                                      </p:cBhvr>
                                      <p:to>
                                        <p:strVal val="visible"/>
                                      </p:to>
                                    </p:set>
                                    <p:anim calcmode="lin" valueType="num">
                                      <p:cBhvr additive="repl">
                                        <p:cTn id="137" dur="500" fill="hold"/>
                                        <p:tgtEl>
                                          <p:spTgt spid="105">
                                            <p:txEl>
                                              <p:pRg st="1" end="1"/>
                                            </p:txEl>
                                          </p:spTgt>
                                        </p:tgtEl>
                                        <p:attrNameLst>
                                          <p:attrName>ppt_x</p:attrName>
                                        </p:attrNameLst>
                                      </p:cBhvr>
                                      <p:tavLst>
                                        <p:tav tm="0">
                                          <p:val>
                                            <p:strVal val="#ppt_x"/>
                                          </p:val>
                                        </p:tav>
                                        <p:tav tm="100000">
                                          <p:val>
                                            <p:strVal val="#ppt_x"/>
                                          </p:val>
                                        </p:tav>
                                      </p:tavLst>
                                    </p:anim>
                                    <p:anim calcmode="lin" valueType="num">
                                      <p:cBhvr additive="repl">
                                        <p:cTn id="138" dur="500" fill="hold"/>
                                        <p:tgtEl>
                                          <p:spTgt spid="1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2" presetSubtype="4">
                                  <p:stCondLst>
                                    <p:cond delay="0"/>
                                  </p:stCondLst>
                                  <p:childTnLst>
                                    <p:set>
                                      <p:cBhvr>
                                        <p:cTn id="142" dur="1" fill="hold">
                                          <p:stCondLst>
                                            <p:cond delay="0"/>
                                          </p:stCondLst>
                                        </p:cTn>
                                        <p:tgtEl>
                                          <p:spTgt spid="105">
                                            <p:txEl>
                                              <p:pRg st="2" end="2"/>
                                            </p:txEl>
                                          </p:spTgt>
                                        </p:tgtEl>
                                        <p:attrNameLst>
                                          <p:attrName>style.visibility</p:attrName>
                                        </p:attrNameLst>
                                      </p:cBhvr>
                                      <p:to>
                                        <p:strVal val="visible"/>
                                      </p:to>
                                    </p:set>
                                    <p:anim calcmode="lin" valueType="num">
                                      <p:cBhvr additive="repl">
                                        <p:cTn id="143" dur="500" fill="hold"/>
                                        <p:tgtEl>
                                          <p:spTgt spid="105">
                                            <p:txEl>
                                              <p:pRg st="2" end="2"/>
                                            </p:txEl>
                                          </p:spTgt>
                                        </p:tgtEl>
                                        <p:attrNameLst>
                                          <p:attrName>ppt_x</p:attrName>
                                        </p:attrNameLst>
                                      </p:cBhvr>
                                      <p:tavLst>
                                        <p:tav tm="0">
                                          <p:val>
                                            <p:strVal val="#ppt_x"/>
                                          </p:val>
                                        </p:tav>
                                        <p:tav tm="100000">
                                          <p:val>
                                            <p:strVal val="#ppt_x"/>
                                          </p:val>
                                        </p:tav>
                                      </p:tavLst>
                                    </p:anim>
                                    <p:anim calcmode="lin" valueType="num">
                                      <p:cBhvr additive="repl">
                                        <p:cTn id="144" dur="500" fill="hold"/>
                                        <p:tgtEl>
                                          <p:spTgt spid="1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2" presetSubtype="4">
                                  <p:stCondLst>
                                    <p:cond delay="0"/>
                                  </p:stCondLst>
                                  <p:childTnLst>
                                    <p:set>
                                      <p:cBhvr>
                                        <p:cTn id="148" dur="1" fill="hold">
                                          <p:stCondLst>
                                            <p:cond delay="0"/>
                                          </p:stCondLst>
                                        </p:cTn>
                                        <p:tgtEl>
                                          <p:spTgt spid="105">
                                            <p:txEl>
                                              <p:pRg st="3" end="3"/>
                                            </p:txEl>
                                          </p:spTgt>
                                        </p:tgtEl>
                                        <p:attrNameLst>
                                          <p:attrName>style.visibility</p:attrName>
                                        </p:attrNameLst>
                                      </p:cBhvr>
                                      <p:to>
                                        <p:strVal val="visible"/>
                                      </p:to>
                                    </p:set>
                                    <p:anim calcmode="lin" valueType="num">
                                      <p:cBhvr additive="repl">
                                        <p:cTn id="149" dur="500" fill="hold"/>
                                        <p:tgtEl>
                                          <p:spTgt spid="105">
                                            <p:txEl>
                                              <p:pRg st="3" end="3"/>
                                            </p:txEl>
                                          </p:spTgt>
                                        </p:tgtEl>
                                        <p:attrNameLst>
                                          <p:attrName>ppt_x</p:attrName>
                                        </p:attrNameLst>
                                      </p:cBhvr>
                                      <p:tavLst>
                                        <p:tav tm="0">
                                          <p:val>
                                            <p:strVal val="#ppt_x"/>
                                          </p:val>
                                        </p:tav>
                                        <p:tav tm="100000">
                                          <p:val>
                                            <p:strVal val="#ppt_x"/>
                                          </p:val>
                                        </p:tav>
                                      </p:tavLst>
                                    </p:anim>
                                    <p:anim calcmode="lin" valueType="num">
                                      <p:cBhvr additive="repl">
                                        <p:cTn id="150" dur="500" fill="hold"/>
                                        <p:tgtEl>
                                          <p:spTgt spid="1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2" presetSubtype="4">
                                  <p:stCondLst>
                                    <p:cond delay="0"/>
                                  </p:stCondLst>
                                  <p:childTnLst>
                                    <p:set>
                                      <p:cBhvr>
                                        <p:cTn id="154" dur="1" fill="hold">
                                          <p:stCondLst>
                                            <p:cond delay="0"/>
                                          </p:stCondLst>
                                        </p:cTn>
                                        <p:tgtEl>
                                          <p:spTgt spid="105">
                                            <p:txEl>
                                              <p:pRg st="4" end="4"/>
                                            </p:txEl>
                                          </p:spTgt>
                                        </p:tgtEl>
                                        <p:attrNameLst>
                                          <p:attrName>style.visibility</p:attrName>
                                        </p:attrNameLst>
                                      </p:cBhvr>
                                      <p:to>
                                        <p:strVal val="visible"/>
                                      </p:to>
                                    </p:set>
                                    <p:anim calcmode="lin" valueType="num">
                                      <p:cBhvr additive="repl">
                                        <p:cTn id="155" dur="500" fill="hold"/>
                                        <p:tgtEl>
                                          <p:spTgt spid="105">
                                            <p:txEl>
                                              <p:pRg st="4" end="4"/>
                                            </p:txEl>
                                          </p:spTgt>
                                        </p:tgtEl>
                                        <p:attrNameLst>
                                          <p:attrName>ppt_x</p:attrName>
                                        </p:attrNameLst>
                                      </p:cBhvr>
                                      <p:tavLst>
                                        <p:tav tm="0">
                                          <p:val>
                                            <p:strVal val="#ppt_x"/>
                                          </p:val>
                                        </p:tav>
                                        <p:tav tm="100000">
                                          <p:val>
                                            <p:strVal val="#ppt_x"/>
                                          </p:val>
                                        </p:tav>
                                      </p:tavLst>
                                    </p:anim>
                                    <p:anim calcmode="lin" valueType="num">
                                      <p:cBhvr additive="repl">
                                        <p:cTn id="156" dur="500" fill="hold"/>
                                        <p:tgtEl>
                                          <p:spTgt spid="1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2" presetSubtype="4">
                                  <p:stCondLst>
                                    <p:cond delay="0"/>
                                  </p:stCondLst>
                                  <p:childTnLst>
                                    <p:set>
                                      <p:cBhvr>
                                        <p:cTn id="160" dur="1" fill="hold">
                                          <p:stCondLst>
                                            <p:cond delay="0"/>
                                          </p:stCondLst>
                                        </p:cTn>
                                        <p:tgtEl>
                                          <p:spTgt spid="105">
                                            <p:txEl>
                                              <p:pRg st="5" end="5"/>
                                            </p:txEl>
                                          </p:spTgt>
                                        </p:tgtEl>
                                        <p:attrNameLst>
                                          <p:attrName>style.visibility</p:attrName>
                                        </p:attrNameLst>
                                      </p:cBhvr>
                                      <p:to>
                                        <p:strVal val="visible"/>
                                      </p:to>
                                    </p:set>
                                    <p:anim calcmode="lin" valueType="num">
                                      <p:cBhvr additive="repl">
                                        <p:cTn id="161" dur="500" fill="hold"/>
                                        <p:tgtEl>
                                          <p:spTgt spid="105">
                                            <p:txEl>
                                              <p:pRg st="5" end="5"/>
                                            </p:txEl>
                                          </p:spTgt>
                                        </p:tgtEl>
                                        <p:attrNameLst>
                                          <p:attrName>ppt_x</p:attrName>
                                        </p:attrNameLst>
                                      </p:cBhvr>
                                      <p:tavLst>
                                        <p:tav tm="0">
                                          <p:val>
                                            <p:strVal val="#ppt_x"/>
                                          </p:val>
                                        </p:tav>
                                        <p:tav tm="100000">
                                          <p:val>
                                            <p:strVal val="#ppt_x"/>
                                          </p:val>
                                        </p:tav>
                                      </p:tavLst>
                                    </p:anim>
                                    <p:anim calcmode="lin" valueType="num">
                                      <p:cBhvr additive="repl">
                                        <p:cTn id="162" dur="500" fill="hold"/>
                                        <p:tgtEl>
                                          <p:spTgt spid="10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2" presetSubtype="4">
                                  <p:stCondLst>
                                    <p:cond delay="0"/>
                                  </p:stCondLst>
                                  <p:childTnLst>
                                    <p:set>
                                      <p:cBhvr>
                                        <p:cTn id="166" dur="1" fill="hold">
                                          <p:stCondLst>
                                            <p:cond delay="0"/>
                                          </p:stCondLst>
                                        </p:cTn>
                                        <p:tgtEl>
                                          <p:spTgt spid="105">
                                            <p:txEl>
                                              <p:pRg st="6" end="6"/>
                                            </p:txEl>
                                          </p:spTgt>
                                        </p:tgtEl>
                                        <p:attrNameLst>
                                          <p:attrName>style.visibility</p:attrName>
                                        </p:attrNameLst>
                                      </p:cBhvr>
                                      <p:to>
                                        <p:strVal val="visible"/>
                                      </p:to>
                                    </p:set>
                                    <p:anim calcmode="lin" valueType="num">
                                      <p:cBhvr additive="repl">
                                        <p:cTn id="167" dur="500" fill="hold"/>
                                        <p:tgtEl>
                                          <p:spTgt spid="105">
                                            <p:txEl>
                                              <p:pRg st="6" end="6"/>
                                            </p:txEl>
                                          </p:spTgt>
                                        </p:tgtEl>
                                        <p:attrNameLst>
                                          <p:attrName>ppt_x</p:attrName>
                                        </p:attrNameLst>
                                      </p:cBhvr>
                                      <p:tavLst>
                                        <p:tav tm="0">
                                          <p:val>
                                            <p:strVal val="#ppt_x"/>
                                          </p:val>
                                        </p:tav>
                                        <p:tav tm="100000">
                                          <p:val>
                                            <p:strVal val="#ppt_x"/>
                                          </p:val>
                                        </p:tav>
                                      </p:tavLst>
                                    </p:anim>
                                    <p:anim calcmode="lin" valueType="num">
                                      <p:cBhvr additive="repl">
                                        <p:cTn id="168" dur="500" fill="hold"/>
                                        <p:tgtEl>
                                          <p:spTgt spid="1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2" presetSubtype="4">
                                  <p:stCondLst>
                                    <p:cond delay="0"/>
                                  </p:stCondLst>
                                  <p:childTnLst>
                                    <p:set>
                                      <p:cBhvr>
                                        <p:cTn id="172" dur="1" fill="hold">
                                          <p:stCondLst>
                                            <p:cond delay="0"/>
                                          </p:stCondLst>
                                        </p:cTn>
                                        <p:tgtEl>
                                          <p:spTgt spid="105">
                                            <p:txEl>
                                              <p:pRg st="7" end="7"/>
                                            </p:txEl>
                                          </p:spTgt>
                                        </p:tgtEl>
                                        <p:attrNameLst>
                                          <p:attrName>style.visibility</p:attrName>
                                        </p:attrNameLst>
                                      </p:cBhvr>
                                      <p:to>
                                        <p:strVal val="visible"/>
                                      </p:to>
                                    </p:set>
                                    <p:anim calcmode="lin" valueType="num">
                                      <p:cBhvr additive="repl">
                                        <p:cTn id="173" dur="500" fill="hold"/>
                                        <p:tgtEl>
                                          <p:spTgt spid="105">
                                            <p:txEl>
                                              <p:pRg st="7" end="7"/>
                                            </p:txEl>
                                          </p:spTgt>
                                        </p:tgtEl>
                                        <p:attrNameLst>
                                          <p:attrName>ppt_x</p:attrName>
                                        </p:attrNameLst>
                                      </p:cBhvr>
                                      <p:tavLst>
                                        <p:tav tm="0">
                                          <p:val>
                                            <p:strVal val="#ppt_x"/>
                                          </p:val>
                                        </p:tav>
                                        <p:tav tm="100000">
                                          <p:val>
                                            <p:strVal val="#ppt_x"/>
                                          </p:val>
                                        </p:tav>
                                      </p:tavLst>
                                    </p:anim>
                                    <p:anim calcmode="lin" valueType="num">
                                      <p:cBhvr additive="repl">
                                        <p:cTn id="174" dur="500" fill="hold"/>
                                        <p:tgtEl>
                                          <p:spTgt spid="10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2" presetSubtype="4">
                                  <p:stCondLst>
                                    <p:cond delay="0"/>
                                  </p:stCondLst>
                                  <p:childTnLst>
                                    <p:set>
                                      <p:cBhvr>
                                        <p:cTn id="178" dur="1" fill="hold">
                                          <p:stCondLst>
                                            <p:cond delay="0"/>
                                          </p:stCondLst>
                                        </p:cTn>
                                        <p:tgtEl>
                                          <p:spTgt spid="105">
                                            <p:txEl>
                                              <p:pRg st="8" end="8"/>
                                            </p:txEl>
                                          </p:spTgt>
                                        </p:tgtEl>
                                        <p:attrNameLst>
                                          <p:attrName>style.visibility</p:attrName>
                                        </p:attrNameLst>
                                      </p:cBhvr>
                                      <p:to>
                                        <p:strVal val="visible"/>
                                      </p:to>
                                    </p:set>
                                    <p:anim calcmode="lin" valueType="num">
                                      <p:cBhvr additive="repl">
                                        <p:cTn id="179" dur="500" fill="hold"/>
                                        <p:tgtEl>
                                          <p:spTgt spid="105">
                                            <p:txEl>
                                              <p:pRg st="8" end="8"/>
                                            </p:txEl>
                                          </p:spTgt>
                                        </p:tgtEl>
                                        <p:attrNameLst>
                                          <p:attrName>ppt_x</p:attrName>
                                        </p:attrNameLst>
                                      </p:cBhvr>
                                      <p:tavLst>
                                        <p:tav tm="0">
                                          <p:val>
                                            <p:strVal val="#ppt_x"/>
                                          </p:val>
                                        </p:tav>
                                        <p:tav tm="100000">
                                          <p:val>
                                            <p:strVal val="#ppt_x"/>
                                          </p:val>
                                        </p:tav>
                                      </p:tavLst>
                                    </p:anim>
                                    <p:anim calcmode="lin" valueType="num">
                                      <p:cBhvr additive="repl">
                                        <p:cTn id="180" dur="500" fill="hold"/>
                                        <p:tgtEl>
                                          <p:spTgt spid="10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2" presetSubtype="4">
                                  <p:stCondLst>
                                    <p:cond delay="0"/>
                                  </p:stCondLst>
                                  <p:childTnLst>
                                    <p:set>
                                      <p:cBhvr>
                                        <p:cTn id="184" dur="1" fill="hold">
                                          <p:stCondLst>
                                            <p:cond delay="0"/>
                                          </p:stCondLst>
                                        </p:cTn>
                                        <p:tgtEl>
                                          <p:spTgt spid="105">
                                            <p:txEl>
                                              <p:pRg st="9" end="9"/>
                                            </p:txEl>
                                          </p:spTgt>
                                        </p:tgtEl>
                                        <p:attrNameLst>
                                          <p:attrName>style.visibility</p:attrName>
                                        </p:attrNameLst>
                                      </p:cBhvr>
                                      <p:to>
                                        <p:strVal val="visible"/>
                                      </p:to>
                                    </p:set>
                                    <p:anim calcmode="lin" valueType="num">
                                      <p:cBhvr additive="repl">
                                        <p:cTn id="185" dur="500" fill="hold"/>
                                        <p:tgtEl>
                                          <p:spTgt spid="105">
                                            <p:txEl>
                                              <p:pRg st="9" end="9"/>
                                            </p:txEl>
                                          </p:spTgt>
                                        </p:tgtEl>
                                        <p:attrNameLst>
                                          <p:attrName>ppt_x</p:attrName>
                                        </p:attrNameLst>
                                      </p:cBhvr>
                                      <p:tavLst>
                                        <p:tav tm="0">
                                          <p:val>
                                            <p:strVal val="#ppt_x"/>
                                          </p:val>
                                        </p:tav>
                                        <p:tav tm="100000">
                                          <p:val>
                                            <p:strVal val="#ppt_x"/>
                                          </p:val>
                                        </p:tav>
                                      </p:tavLst>
                                    </p:anim>
                                    <p:anim calcmode="lin" valueType="num">
                                      <p:cBhvr additive="repl">
                                        <p:cTn id="186" dur="500" fill="hold"/>
                                        <p:tgtEl>
                                          <p:spTgt spid="10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2" presetSubtype="4">
                                  <p:stCondLst>
                                    <p:cond delay="0"/>
                                  </p:stCondLst>
                                  <p:childTnLst>
                                    <p:set>
                                      <p:cBhvr>
                                        <p:cTn id="190" dur="1" fill="hold">
                                          <p:stCondLst>
                                            <p:cond delay="0"/>
                                          </p:stCondLst>
                                        </p:cTn>
                                        <p:tgtEl>
                                          <p:spTgt spid="106"/>
                                        </p:tgtEl>
                                        <p:attrNameLst>
                                          <p:attrName>style.visibility</p:attrName>
                                        </p:attrNameLst>
                                      </p:cBhvr>
                                      <p:to>
                                        <p:strVal val="visible"/>
                                      </p:to>
                                    </p:set>
                                    <p:anim calcmode="lin" valueType="num">
                                      <p:cBhvr additive="repl">
                                        <p:cTn id="191" dur="500" fill="hold"/>
                                        <p:tgtEl>
                                          <p:spTgt spid="106"/>
                                        </p:tgtEl>
                                        <p:attrNameLst>
                                          <p:attrName>ppt_x</p:attrName>
                                        </p:attrNameLst>
                                      </p:cBhvr>
                                      <p:tavLst>
                                        <p:tav tm="0">
                                          <p:val>
                                            <p:strVal val="#ppt_x"/>
                                          </p:val>
                                        </p:tav>
                                        <p:tav tm="100000">
                                          <p:val>
                                            <p:strVal val="#ppt_x"/>
                                          </p:val>
                                        </p:tav>
                                      </p:tavLst>
                                    </p:anim>
                                    <p:anim calcmode="lin" valueType="num">
                                      <p:cBhvr additive="repl">
                                        <p:cTn id="19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0" name="CustomShape 1"/>
          <p:cNvSpPr/>
          <p:nvPr/>
        </p:nvSpPr>
        <p:spPr>
          <a:xfrm>
            <a:off x="180000" y="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flipV="1" rot="10800000">
            <a:off x="1080" y="-360"/>
            <a:ext cx="12191040" cy="2178360"/>
          </a:xfrm>
          <a:custGeom>
            <a:avLst/>
            <a:gdLst/>
            <a:ahLst/>
            <a:rect l="l" t="t" r="r" b="b"/>
            <a:pathLst>
              <a:path w="12192000" h="2240205">
                <a:moveTo>
                  <a:pt x="0" y="0"/>
                </a:moveTo>
                <a:lnTo>
                  <a:pt x="12192000" y="0"/>
                </a:lnTo>
                <a:lnTo>
                  <a:pt x="12192000" y="751299"/>
                </a:lnTo>
                <a:cubicBezTo>
                  <a:pt x="12034412" y="757358"/>
                  <a:pt x="11991124" y="738944"/>
                  <a:pt x="11890686" y="732766"/>
                </a:cubicBezTo>
                <a:cubicBezTo>
                  <a:pt x="11800345" y="732488"/>
                  <a:pt x="11704998" y="747086"/>
                  <a:pt x="11649954" y="749628"/>
                </a:cubicBezTo>
                <a:cubicBezTo>
                  <a:pt x="11613048" y="740951"/>
                  <a:pt x="11593031" y="740811"/>
                  <a:pt x="11560424" y="748017"/>
                </a:cubicBezTo>
                <a:cubicBezTo>
                  <a:pt x="11488916" y="747650"/>
                  <a:pt x="11449669" y="773362"/>
                  <a:pt x="11358455" y="747593"/>
                </a:cubicBezTo>
                <a:cubicBezTo>
                  <a:pt x="11316233" y="754756"/>
                  <a:pt x="11184875" y="735040"/>
                  <a:pt x="11165209" y="748852"/>
                </a:cubicBezTo>
                <a:cubicBezTo>
                  <a:pt x="11113345" y="753539"/>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rotWithShape="0">
            <a:blip r:embed="rId1"/>
            <a:tile/>
          </a:blipFill>
          <a:ln>
            <a:noFill/>
          </a:ln>
        </p:spPr>
        <p:style>
          <a:lnRef idx="2">
            <a:schemeClr val="accent1">
              <a:shade val="50000"/>
            </a:schemeClr>
          </a:lnRef>
          <a:fillRef idx="1">
            <a:schemeClr val="accent1"/>
          </a:fillRef>
          <a:effectRef idx="0">
            <a:schemeClr val="accent1"/>
          </a:effectRef>
          <a:fontRef idx="minor"/>
        </p:style>
      </p:sp>
      <p:sp>
        <p:nvSpPr>
          <p:cNvPr id="112" name="CustomShape 3"/>
          <p:cNvSpPr/>
          <p:nvPr/>
        </p:nvSpPr>
        <p:spPr>
          <a:xfrm>
            <a:off x="204480" y="217800"/>
            <a:ext cx="7423200" cy="6639120"/>
          </a:xfrm>
          <a:custGeom>
            <a:avLst/>
            <a:gdLst/>
            <a:ahLst/>
            <a:rect l="l" t="t" r="r" b="b"/>
            <a:pathLst>
              <a:path w="6968018" h="6643444">
                <a:moveTo>
                  <a:pt x="6352331" y="0"/>
                </a:moveTo>
                <a:lnTo>
                  <a:pt x="6968018" y="6643444"/>
                </a:lnTo>
                <a:lnTo>
                  <a:pt x="561128" y="6643444"/>
                </a:lnTo>
                <a:lnTo>
                  <a:pt x="0" y="588709"/>
                </a:lnTo>
                <a:close/>
              </a:path>
            </a:pathLst>
          </a:custGeom>
          <a:solidFill>
            <a:srgbClr val="efeee9"/>
          </a:solidFill>
          <a:ln>
            <a:noFill/>
          </a:ln>
          <a:effectLst>
            <a:outerShdw algn="tl" blurRad="76200" dir="2700000" dist="25455"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13" name="Picture 3" descr=""/>
          <p:cNvPicPr/>
          <p:nvPr/>
        </p:nvPicPr>
        <p:blipFill>
          <a:blip r:embed="rId2"/>
          <a:srcRect l="27606" t="0" r="15134" b="0"/>
          <a:stretch/>
        </p:blipFill>
        <p:spPr>
          <a:xfrm>
            <a:off x="356760" y="379440"/>
            <a:ext cx="7114320" cy="6490080"/>
          </a:xfrm>
          <a:prstGeom prst="rect">
            <a:avLst/>
          </a:prstGeom>
          <a:ln w="0">
            <a:noFill/>
          </a:ln>
        </p:spPr>
      </p:pic>
      <p:sp>
        <p:nvSpPr>
          <p:cNvPr id="114" name="CustomShape 4"/>
          <p:cNvSpPr/>
          <p:nvPr/>
        </p:nvSpPr>
        <p:spPr>
          <a:xfrm>
            <a:off x="7931160" y="2810160"/>
            <a:ext cx="3459960" cy="3530160"/>
          </a:xfrm>
          <a:prstGeom prst="rect">
            <a:avLst/>
          </a:prstGeom>
          <a:noFill/>
          <a:ln w="0">
            <a:noFill/>
          </a:ln>
        </p:spPr>
        <p:style>
          <a:lnRef idx="0"/>
          <a:fillRef idx="0"/>
          <a:effectRef idx="0"/>
          <a:fontRef idx="minor"/>
        </p:style>
        <p:txBody>
          <a:bodyPr lIns="90000" rIns="90000" tIns="45000" bIns="45000" anchor="ctr">
            <a:normAutofit/>
          </a:bodyPr>
          <a:p>
            <a:pPr>
              <a:lnSpc>
                <a:spcPct val="120000"/>
              </a:lnSpc>
              <a:spcBef>
                <a:spcPts val="1001"/>
              </a:spcBef>
              <a:tabLst>
                <a:tab algn="l" pos="0"/>
              </a:tabLst>
            </a:pPr>
            <a:r>
              <a:rPr b="0" lang="en-US" sz="7200" spc="-1" strike="noStrike">
                <a:solidFill>
                  <a:srgbClr val="50938a"/>
                </a:solidFill>
                <a:latin typeface="Consolas"/>
                <a:ea typeface="DejaVu Sans"/>
              </a:rPr>
              <a:t>  </a:t>
            </a:r>
            <a:r>
              <a:rPr b="0" lang="en-US" sz="7200" spc="-1" strike="noStrike">
                <a:solidFill>
                  <a:srgbClr val="780373"/>
                </a:solidFill>
                <a:latin typeface="Consolas"/>
                <a:ea typeface="DejaVu Sans"/>
              </a:rPr>
              <a:t>END</a:t>
            </a:r>
            <a:endParaRPr b="0" lang="el-GR" sz="7200" spc="-1" strike="noStrike">
              <a:latin typeface="Arial"/>
            </a:endParaRPr>
          </a:p>
        </p:txBody>
      </p:sp>
    </p:spTree>
  </p:cSld>
  <mc:AlternateContent>
    <mc:Choice Requires="p14">
      <p:transition spd="slow">
        <p14:flash/>
      </p:transition>
    </mc:Choice>
    <mc:Fallback>
      <p:transition spd="slow">
        <p:fade/>
      </p:transition>
    </mc:Fallback>
  </mc:AlternateContent>
  <p:timing>
    <p:tnLst>
      <p:par>
        <p:cTn id="193" dur="indefinite" restart="never" nodeType="tmRoot">
          <p:childTnLst>
            <p:seq>
              <p:cTn id="194" dur="indefinite" nodeType="mainSeq">
                <p:childTnLst>
                  <p:par>
                    <p:cTn id="195" fill="hold">
                      <p:stCondLst>
                        <p:cond delay="indefinite"/>
                      </p:stCondLst>
                      <p:childTnLst>
                        <p:par>
                          <p:cTn id="196" fill="hold">
                            <p:stCondLst>
                              <p:cond delay="0"/>
                            </p:stCondLst>
                            <p:childTnLst>
                              <p:par>
                                <p:cTn id="197" nodeType="clickEffect" fill="hold" presetClass="entr" presetID="2" presetSubtype="4">
                                  <p:stCondLst>
                                    <p:cond delay="0"/>
                                  </p:stCondLst>
                                  <p:childTnLst>
                                    <p:set>
                                      <p:cBhvr>
                                        <p:cTn id="198" dur="1" fill="hold">
                                          <p:stCondLst>
                                            <p:cond delay="0"/>
                                          </p:stCondLst>
                                        </p:cTn>
                                        <p:tgtEl>
                                          <p:spTgt spid="114">
                                            <p:txEl>
                                              <p:pRg st="0" end="0"/>
                                            </p:txEl>
                                          </p:spTgt>
                                        </p:tgtEl>
                                        <p:attrNameLst>
                                          <p:attrName>style.visibility</p:attrName>
                                        </p:attrNameLst>
                                      </p:cBhvr>
                                      <p:to>
                                        <p:strVal val="visible"/>
                                      </p:to>
                                    </p:set>
                                    <p:anim calcmode="lin" valueType="num">
                                      <p:cBhvr additive="repl">
                                        <p:cTn id="199" dur="500" fill="hold"/>
                                        <p:tgtEl>
                                          <p:spTgt spid="114">
                                            <p:txEl>
                                              <p:pRg st="0" end="0"/>
                                            </p:txEl>
                                          </p:spTgt>
                                        </p:tgtEl>
                                        <p:attrNameLst>
                                          <p:attrName>ppt_x</p:attrName>
                                        </p:attrNameLst>
                                      </p:cBhvr>
                                      <p:tavLst>
                                        <p:tav tm="0">
                                          <p:val>
                                            <p:strVal val="#ppt_x"/>
                                          </p:val>
                                        </p:tav>
                                        <p:tav tm="100000">
                                          <p:val>
                                            <p:strVal val="#ppt_x"/>
                                          </p:val>
                                        </p:tav>
                                      </p:tavLst>
                                    </p:anim>
                                    <p:anim calcmode="lin" valueType="num">
                                      <p:cBhvr additive="repl">
                                        <p:cTn id="200" dur="500" fill="hold"/>
                                        <p:tgtEl>
                                          <p:spTgt spid="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2" presetSubtype="4">
                                  <p:stCondLst>
                                    <p:cond delay="0"/>
                                  </p:stCondLst>
                                  <p:childTnLst>
                                    <p:set>
                                      <p:cBhvr>
                                        <p:cTn id="204" dur="1" fill="hold">
                                          <p:stCondLst>
                                            <p:cond delay="0"/>
                                          </p:stCondLst>
                                        </p:cTn>
                                        <p:tgtEl>
                                          <p:spTgt spid="113"/>
                                        </p:tgtEl>
                                        <p:attrNameLst>
                                          <p:attrName>style.visibility</p:attrName>
                                        </p:attrNameLst>
                                      </p:cBhvr>
                                      <p:to>
                                        <p:strVal val="visible"/>
                                      </p:to>
                                    </p:set>
                                    <p:anim calcmode="lin" valueType="num">
                                      <p:cBhvr additive="repl">
                                        <p:cTn id="205" dur="500" fill="hold"/>
                                        <p:tgtEl>
                                          <p:spTgt spid="113"/>
                                        </p:tgtEl>
                                        <p:attrNameLst>
                                          <p:attrName>ppt_x</p:attrName>
                                        </p:attrNameLst>
                                      </p:cBhvr>
                                      <p:tavLst>
                                        <p:tav tm="0">
                                          <p:val>
                                            <p:strVal val="#ppt_x"/>
                                          </p:val>
                                        </p:tav>
                                        <p:tav tm="100000">
                                          <p:val>
                                            <p:strVal val="#ppt_x"/>
                                          </p:val>
                                        </p:tav>
                                      </p:tavLst>
                                    </p:anim>
                                    <p:anim calcmode="lin" valueType="num">
                                      <p:cBhvr additive="repl">
                                        <p:cTn id="206"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TotalTime>
  <Application>LibreOffice/7.0.1.2$Windows_X86_64 LibreOffice_project/7cbcfc562f6eb6708b5ff7d7397325de9e764452</Application>
  <Words>238</Words>
  <Paragraphs>31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2023-10-31T14:43:26Z</dcterms:created>
  <dc:creator>Despina Papadopoulou</dc:creator>
  <dc:description/>
  <dc:language>el-GR</dc:language>
  <cp:lastModifiedBy/>
  <dcterms:modified xsi:type="dcterms:W3CDTF">2023-11-29T11:58:52Z</dcterms:modified>
  <cp:revision>5</cp:revision>
  <dc:subject/>
  <dc:title>Traditional Greek cuisine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