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media/image1.jpeg" ContentType="image/jpeg"/>
  <Override PartName="/ppt/media/image3.png" ContentType="image/png"/>
  <Override PartName="/ppt/media/image2.png" ContentType="image/png"/>
  <Override PartName="/ppt/media/image4.png" ContentType="image/png"/>
  <Override PartName="/ppt/media/image5.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28" name="PlaceHolder 2"/>
          <p:cNvSpPr>
            <a:spLocks noGrp="1"/>
          </p:cNvSpPr>
          <p:nvPr>
            <p:ph type="body"/>
          </p:nvPr>
        </p:nvSpPr>
        <p:spPr>
          <a:xfrm>
            <a:off x="609480" y="1604520"/>
            <a:ext cx="10972440" cy="1896840"/>
          </a:xfrm>
          <a:prstGeom prst="rect">
            <a:avLst/>
          </a:prstGeom>
        </p:spPr>
        <p:txBody>
          <a:bodyPr lIns="0" rIns="0" tIns="0" bIns="0">
            <a:normAutofit/>
          </a:bodyPr>
          <a:p>
            <a:endParaRPr b="0" lang="el-GR" sz="3200" spc="-1" strike="noStrike">
              <a:latin typeface="Arial"/>
            </a:endParaRPr>
          </a:p>
        </p:txBody>
      </p:sp>
      <p:sp>
        <p:nvSpPr>
          <p:cNvPr id="29" name="PlaceHolder 3"/>
          <p:cNvSpPr>
            <a:spLocks noGrp="1"/>
          </p:cNvSpPr>
          <p:nvPr>
            <p:ph type="body"/>
          </p:nvPr>
        </p:nvSpPr>
        <p:spPr>
          <a:xfrm>
            <a:off x="609480" y="3682080"/>
            <a:ext cx="1097244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31" name="PlaceHolder 2"/>
          <p:cNvSpPr>
            <a:spLocks noGrp="1"/>
          </p:cNvSpPr>
          <p:nvPr>
            <p:ph type="body"/>
          </p:nvPr>
        </p:nvSpPr>
        <p:spPr>
          <a:xfrm>
            <a:off x="609480" y="1604520"/>
            <a:ext cx="5354280" cy="1896840"/>
          </a:xfrm>
          <a:prstGeom prst="rect">
            <a:avLst/>
          </a:prstGeom>
        </p:spPr>
        <p:txBody>
          <a:bodyPr lIns="0" rIns="0" tIns="0" bIns="0">
            <a:normAutofit/>
          </a:bodyPr>
          <a:p>
            <a:endParaRPr b="0" lang="el-GR" sz="3200" spc="-1" strike="noStrike">
              <a:latin typeface="Arial"/>
            </a:endParaRPr>
          </a:p>
        </p:txBody>
      </p:sp>
      <p:sp>
        <p:nvSpPr>
          <p:cNvPr id="32" name="PlaceHolder 3"/>
          <p:cNvSpPr>
            <a:spLocks noGrp="1"/>
          </p:cNvSpPr>
          <p:nvPr>
            <p:ph type="body"/>
          </p:nvPr>
        </p:nvSpPr>
        <p:spPr>
          <a:xfrm>
            <a:off x="6231960" y="1604520"/>
            <a:ext cx="5354280" cy="1896840"/>
          </a:xfrm>
          <a:prstGeom prst="rect">
            <a:avLst/>
          </a:prstGeom>
        </p:spPr>
        <p:txBody>
          <a:bodyPr lIns="0" rIns="0" tIns="0" bIns="0">
            <a:normAutofit/>
          </a:bodyPr>
          <a:p>
            <a:endParaRPr b="0" lang="el-GR" sz="3200" spc="-1" strike="noStrike">
              <a:latin typeface="Arial"/>
            </a:endParaRPr>
          </a:p>
        </p:txBody>
      </p:sp>
      <p:sp>
        <p:nvSpPr>
          <p:cNvPr id="33" name="PlaceHolder 4"/>
          <p:cNvSpPr>
            <a:spLocks noGrp="1"/>
          </p:cNvSpPr>
          <p:nvPr>
            <p:ph type="body"/>
          </p:nvPr>
        </p:nvSpPr>
        <p:spPr>
          <a:xfrm>
            <a:off x="609480" y="3682080"/>
            <a:ext cx="5354280" cy="1896840"/>
          </a:xfrm>
          <a:prstGeom prst="rect">
            <a:avLst/>
          </a:prstGeom>
        </p:spPr>
        <p:txBody>
          <a:bodyPr lIns="0" rIns="0" tIns="0" bIns="0">
            <a:normAutofit/>
          </a:bodyPr>
          <a:p>
            <a:endParaRPr b="0" lang="el-GR" sz="3200" spc="-1" strike="noStrike">
              <a:latin typeface="Arial"/>
            </a:endParaRPr>
          </a:p>
        </p:txBody>
      </p:sp>
      <p:sp>
        <p:nvSpPr>
          <p:cNvPr id="34" name="PlaceHolder 5"/>
          <p:cNvSpPr>
            <a:spLocks noGrp="1"/>
          </p:cNvSpPr>
          <p:nvPr>
            <p:ph type="body"/>
          </p:nvPr>
        </p:nvSpPr>
        <p:spPr>
          <a:xfrm>
            <a:off x="6231960" y="3682080"/>
            <a:ext cx="535428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36" name="PlaceHolder 2"/>
          <p:cNvSpPr>
            <a:spLocks noGrp="1"/>
          </p:cNvSpPr>
          <p:nvPr>
            <p:ph type="body"/>
          </p:nvPr>
        </p:nvSpPr>
        <p:spPr>
          <a:xfrm>
            <a:off x="609480" y="1604520"/>
            <a:ext cx="3533040" cy="1896840"/>
          </a:xfrm>
          <a:prstGeom prst="rect">
            <a:avLst/>
          </a:prstGeom>
        </p:spPr>
        <p:txBody>
          <a:bodyPr lIns="0" rIns="0" tIns="0" bIns="0">
            <a:normAutofit/>
          </a:bodyPr>
          <a:p>
            <a:endParaRPr b="0" lang="el-GR" sz="3200" spc="-1" strike="noStrike">
              <a:latin typeface="Arial"/>
            </a:endParaRPr>
          </a:p>
        </p:txBody>
      </p:sp>
      <p:sp>
        <p:nvSpPr>
          <p:cNvPr id="37" name="PlaceHolder 3"/>
          <p:cNvSpPr>
            <a:spLocks noGrp="1"/>
          </p:cNvSpPr>
          <p:nvPr>
            <p:ph type="body"/>
          </p:nvPr>
        </p:nvSpPr>
        <p:spPr>
          <a:xfrm>
            <a:off x="4319640" y="1604520"/>
            <a:ext cx="3533040" cy="1896840"/>
          </a:xfrm>
          <a:prstGeom prst="rect">
            <a:avLst/>
          </a:prstGeom>
        </p:spPr>
        <p:txBody>
          <a:bodyPr lIns="0" rIns="0" tIns="0" bIns="0">
            <a:normAutofit/>
          </a:bodyPr>
          <a:p>
            <a:endParaRPr b="0" lang="el-GR" sz="3200" spc="-1" strike="noStrike">
              <a:latin typeface="Arial"/>
            </a:endParaRPr>
          </a:p>
        </p:txBody>
      </p:sp>
      <p:sp>
        <p:nvSpPr>
          <p:cNvPr id="38" name="PlaceHolder 4"/>
          <p:cNvSpPr>
            <a:spLocks noGrp="1"/>
          </p:cNvSpPr>
          <p:nvPr>
            <p:ph type="body"/>
          </p:nvPr>
        </p:nvSpPr>
        <p:spPr>
          <a:xfrm>
            <a:off x="8029800" y="1604520"/>
            <a:ext cx="3533040" cy="1896840"/>
          </a:xfrm>
          <a:prstGeom prst="rect">
            <a:avLst/>
          </a:prstGeom>
        </p:spPr>
        <p:txBody>
          <a:bodyPr lIns="0" rIns="0" tIns="0" bIns="0">
            <a:normAutofit/>
          </a:bodyPr>
          <a:p>
            <a:endParaRPr b="0" lang="el-GR" sz="3200" spc="-1" strike="noStrike">
              <a:latin typeface="Arial"/>
            </a:endParaRPr>
          </a:p>
        </p:txBody>
      </p:sp>
      <p:sp>
        <p:nvSpPr>
          <p:cNvPr id="39" name="PlaceHolder 5"/>
          <p:cNvSpPr>
            <a:spLocks noGrp="1"/>
          </p:cNvSpPr>
          <p:nvPr>
            <p:ph type="body"/>
          </p:nvPr>
        </p:nvSpPr>
        <p:spPr>
          <a:xfrm>
            <a:off x="609480" y="3682080"/>
            <a:ext cx="3533040" cy="1896840"/>
          </a:xfrm>
          <a:prstGeom prst="rect">
            <a:avLst/>
          </a:prstGeom>
        </p:spPr>
        <p:txBody>
          <a:bodyPr lIns="0" rIns="0" tIns="0" bIns="0">
            <a:normAutofit/>
          </a:bodyPr>
          <a:p>
            <a:endParaRPr b="0" lang="el-GR" sz="3200" spc="-1" strike="noStrike">
              <a:latin typeface="Arial"/>
            </a:endParaRPr>
          </a:p>
        </p:txBody>
      </p:sp>
      <p:sp>
        <p:nvSpPr>
          <p:cNvPr id="40" name="PlaceHolder 6"/>
          <p:cNvSpPr>
            <a:spLocks noGrp="1"/>
          </p:cNvSpPr>
          <p:nvPr>
            <p:ph type="body"/>
          </p:nvPr>
        </p:nvSpPr>
        <p:spPr>
          <a:xfrm>
            <a:off x="4319640" y="3682080"/>
            <a:ext cx="3533040" cy="1896840"/>
          </a:xfrm>
          <a:prstGeom prst="rect">
            <a:avLst/>
          </a:prstGeom>
        </p:spPr>
        <p:txBody>
          <a:bodyPr lIns="0" rIns="0" tIns="0" bIns="0">
            <a:normAutofit/>
          </a:bodyPr>
          <a:p>
            <a:endParaRPr b="0" lang="el-GR" sz="3200" spc="-1" strike="noStrike">
              <a:latin typeface="Arial"/>
            </a:endParaRPr>
          </a:p>
        </p:txBody>
      </p:sp>
      <p:sp>
        <p:nvSpPr>
          <p:cNvPr id="41" name="PlaceHolder 7"/>
          <p:cNvSpPr>
            <a:spLocks noGrp="1"/>
          </p:cNvSpPr>
          <p:nvPr>
            <p:ph type="body"/>
          </p:nvPr>
        </p:nvSpPr>
        <p:spPr>
          <a:xfrm>
            <a:off x="8029800" y="3682080"/>
            <a:ext cx="353304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47"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49" name="PlaceHolder 2"/>
          <p:cNvSpPr>
            <a:spLocks noGrp="1"/>
          </p:cNvSpPr>
          <p:nvPr>
            <p:ph type="body"/>
          </p:nvPr>
        </p:nvSpPr>
        <p:spPr>
          <a:xfrm>
            <a:off x="609480" y="1604520"/>
            <a:ext cx="10972440" cy="3977280"/>
          </a:xfrm>
          <a:prstGeom prst="rect">
            <a:avLst/>
          </a:prstGeom>
        </p:spPr>
        <p:txBody>
          <a:bodyPr lIns="0" rIns="0" tIns="0" bIns="0">
            <a:normAutofit/>
          </a:bodyPr>
          <a:p>
            <a:endParaRPr b="0" lang="el-GR"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51" name="PlaceHolder 2"/>
          <p:cNvSpPr>
            <a:spLocks noGrp="1"/>
          </p:cNvSpPr>
          <p:nvPr>
            <p:ph type="body"/>
          </p:nvPr>
        </p:nvSpPr>
        <p:spPr>
          <a:xfrm>
            <a:off x="609480" y="1604520"/>
            <a:ext cx="5354280" cy="3977280"/>
          </a:xfrm>
          <a:prstGeom prst="rect">
            <a:avLst/>
          </a:prstGeom>
        </p:spPr>
        <p:txBody>
          <a:bodyPr lIns="0" rIns="0" tIns="0" bIns="0">
            <a:normAutofit/>
          </a:bodyPr>
          <a:p>
            <a:endParaRPr b="0" lang="el-GR" sz="3200" spc="-1" strike="noStrike">
              <a:latin typeface="Arial"/>
            </a:endParaRPr>
          </a:p>
        </p:txBody>
      </p:sp>
      <p:sp>
        <p:nvSpPr>
          <p:cNvPr id="52" name="PlaceHolder 3"/>
          <p:cNvSpPr>
            <a:spLocks noGrp="1"/>
          </p:cNvSpPr>
          <p:nvPr>
            <p:ph type="body"/>
          </p:nvPr>
        </p:nvSpPr>
        <p:spPr>
          <a:xfrm>
            <a:off x="6231960" y="1604520"/>
            <a:ext cx="5354280" cy="3977280"/>
          </a:xfrm>
          <a:prstGeom prst="rect">
            <a:avLst/>
          </a:prstGeom>
        </p:spPr>
        <p:txBody>
          <a:bodyPr lIns="0" rIns="0" tIns="0" bIns="0">
            <a:normAutofit/>
          </a:bodyPr>
          <a:p>
            <a:endParaRPr b="0" lang="el-GR"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56" name="PlaceHolder 2"/>
          <p:cNvSpPr>
            <a:spLocks noGrp="1"/>
          </p:cNvSpPr>
          <p:nvPr>
            <p:ph type="body"/>
          </p:nvPr>
        </p:nvSpPr>
        <p:spPr>
          <a:xfrm>
            <a:off x="609480" y="1604520"/>
            <a:ext cx="5354280" cy="1896840"/>
          </a:xfrm>
          <a:prstGeom prst="rect">
            <a:avLst/>
          </a:prstGeom>
        </p:spPr>
        <p:txBody>
          <a:bodyPr lIns="0" rIns="0" tIns="0" bIns="0">
            <a:normAutofit/>
          </a:bodyPr>
          <a:p>
            <a:endParaRPr b="0" lang="el-GR" sz="3200" spc="-1" strike="noStrike">
              <a:latin typeface="Arial"/>
            </a:endParaRPr>
          </a:p>
        </p:txBody>
      </p:sp>
      <p:sp>
        <p:nvSpPr>
          <p:cNvPr id="57" name="PlaceHolder 3"/>
          <p:cNvSpPr>
            <a:spLocks noGrp="1"/>
          </p:cNvSpPr>
          <p:nvPr>
            <p:ph type="body"/>
          </p:nvPr>
        </p:nvSpPr>
        <p:spPr>
          <a:xfrm>
            <a:off x="6231960" y="1604520"/>
            <a:ext cx="5354280" cy="3977280"/>
          </a:xfrm>
          <a:prstGeom prst="rect">
            <a:avLst/>
          </a:prstGeom>
        </p:spPr>
        <p:txBody>
          <a:bodyPr lIns="0" rIns="0" tIns="0" bIns="0">
            <a:normAutofit/>
          </a:bodyPr>
          <a:p>
            <a:endParaRPr b="0" lang="el-GR" sz="3200" spc="-1" strike="noStrike">
              <a:latin typeface="Arial"/>
            </a:endParaRPr>
          </a:p>
        </p:txBody>
      </p:sp>
      <p:sp>
        <p:nvSpPr>
          <p:cNvPr id="58" name="PlaceHolder 4"/>
          <p:cNvSpPr>
            <a:spLocks noGrp="1"/>
          </p:cNvSpPr>
          <p:nvPr>
            <p:ph type="body"/>
          </p:nvPr>
        </p:nvSpPr>
        <p:spPr>
          <a:xfrm>
            <a:off x="609480" y="3682080"/>
            <a:ext cx="535428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60" name="PlaceHolder 2"/>
          <p:cNvSpPr>
            <a:spLocks noGrp="1"/>
          </p:cNvSpPr>
          <p:nvPr>
            <p:ph type="body"/>
          </p:nvPr>
        </p:nvSpPr>
        <p:spPr>
          <a:xfrm>
            <a:off x="609480" y="1604520"/>
            <a:ext cx="5354280" cy="3977280"/>
          </a:xfrm>
          <a:prstGeom prst="rect">
            <a:avLst/>
          </a:prstGeom>
        </p:spPr>
        <p:txBody>
          <a:bodyPr lIns="0" rIns="0" tIns="0" bIns="0">
            <a:normAutofit/>
          </a:bodyPr>
          <a:p>
            <a:endParaRPr b="0" lang="el-GR" sz="3200" spc="-1" strike="noStrike">
              <a:latin typeface="Arial"/>
            </a:endParaRPr>
          </a:p>
        </p:txBody>
      </p:sp>
      <p:sp>
        <p:nvSpPr>
          <p:cNvPr id="61" name="PlaceHolder 3"/>
          <p:cNvSpPr>
            <a:spLocks noGrp="1"/>
          </p:cNvSpPr>
          <p:nvPr>
            <p:ph type="body"/>
          </p:nvPr>
        </p:nvSpPr>
        <p:spPr>
          <a:xfrm>
            <a:off x="6231960" y="1604520"/>
            <a:ext cx="5354280" cy="1896840"/>
          </a:xfrm>
          <a:prstGeom prst="rect">
            <a:avLst/>
          </a:prstGeom>
        </p:spPr>
        <p:txBody>
          <a:bodyPr lIns="0" rIns="0" tIns="0" bIns="0">
            <a:normAutofit/>
          </a:bodyPr>
          <a:p>
            <a:endParaRPr b="0" lang="el-GR" sz="3200" spc="-1" strike="noStrike">
              <a:latin typeface="Arial"/>
            </a:endParaRPr>
          </a:p>
        </p:txBody>
      </p:sp>
      <p:sp>
        <p:nvSpPr>
          <p:cNvPr id="62" name="PlaceHolder 4"/>
          <p:cNvSpPr>
            <a:spLocks noGrp="1"/>
          </p:cNvSpPr>
          <p:nvPr>
            <p:ph type="body"/>
          </p:nvPr>
        </p:nvSpPr>
        <p:spPr>
          <a:xfrm>
            <a:off x="6231960" y="3682080"/>
            <a:ext cx="535428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64" name="PlaceHolder 2"/>
          <p:cNvSpPr>
            <a:spLocks noGrp="1"/>
          </p:cNvSpPr>
          <p:nvPr>
            <p:ph type="body"/>
          </p:nvPr>
        </p:nvSpPr>
        <p:spPr>
          <a:xfrm>
            <a:off x="609480" y="1604520"/>
            <a:ext cx="5354280" cy="1896840"/>
          </a:xfrm>
          <a:prstGeom prst="rect">
            <a:avLst/>
          </a:prstGeom>
        </p:spPr>
        <p:txBody>
          <a:bodyPr lIns="0" rIns="0" tIns="0" bIns="0">
            <a:normAutofit/>
          </a:bodyPr>
          <a:p>
            <a:endParaRPr b="0" lang="el-GR" sz="3200" spc="-1" strike="noStrike">
              <a:latin typeface="Arial"/>
            </a:endParaRPr>
          </a:p>
        </p:txBody>
      </p:sp>
      <p:sp>
        <p:nvSpPr>
          <p:cNvPr id="65" name="PlaceHolder 3"/>
          <p:cNvSpPr>
            <a:spLocks noGrp="1"/>
          </p:cNvSpPr>
          <p:nvPr>
            <p:ph type="body"/>
          </p:nvPr>
        </p:nvSpPr>
        <p:spPr>
          <a:xfrm>
            <a:off x="6231960" y="1604520"/>
            <a:ext cx="5354280" cy="1896840"/>
          </a:xfrm>
          <a:prstGeom prst="rect">
            <a:avLst/>
          </a:prstGeom>
        </p:spPr>
        <p:txBody>
          <a:bodyPr lIns="0" rIns="0" tIns="0" bIns="0">
            <a:normAutofit/>
          </a:bodyPr>
          <a:p>
            <a:endParaRPr b="0" lang="el-GR" sz="3200" spc="-1" strike="noStrike">
              <a:latin typeface="Arial"/>
            </a:endParaRPr>
          </a:p>
        </p:txBody>
      </p:sp>
      <p:sp>
        <p:nvSpPr>
          <p:cNvPr id="66" name="PlaceHolder 4"/>
          <p:cNvSpPr>
            <a:spLocks noGrp="1"/>
          </p:cNvSpPr>
          <p:nvPr>
            <p:ph type="body"/>
          </p:nvPr>
        </p:nvSpPr>
        <p:spPr>
          <a:xfrm>
            <a:off x="609480" y="3682080"/>
            <a:ext cx="1097244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68" name="PlaceHolder 2"/>
          <p:cNvSpPr>
            <a:spLocks noGrp="1"/>
          </p:cNvSpPr>
          <p:nvPr>
            <p:ph type="body"/>
          </p:nvPr>
        </p:nvSpPr>
        <p:spPr>
          <a:xfrm>
            <a:off x="609480" y="1604520"/>
            <a:ext cx="10972440" cy="1896840"/>
          </a:xfrm>
          <a:prstGeom prst="rect">
            <a:avLst/>
          </a:prstGeom>
        </p:spPr>
        <p:txBody>
          <a:bodyPr lIns="0" rIns="0" tIns="0" bIns="0">
            <a:normAutofit/>
          </a:bodyPr>
          <a:p>
            <a:endParaRPr b="0" lang="el-GR" sz="3200" spc="-1" strike="noStrike">
              <a:latin typeface="Arial"/>
            </a:endParaRPr>
          </a:p>
        </p:txBody>
      </p:sp>
      <p:sp>
        <p:nvSpPr>
          <p:cNvPr id="69" name="PlaceHolder 3"/>
          <p:cNvSpPr>
            <a:spLocks noGrp="1"/>
          </p:cNvSpPr>
          <p:nvPr>
            <p:ph type="body"/>
          </p:nvPr>
        </p:nvSpPr>
        <p:spPr>
          <a:xfrm>
            <a:off x="609480" y="3682080"/>
            <a:ext cx="1097244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71" name="PlaceHolder 2"/>
          <p:cNvSpPr>
            <a:spLocks noGrp="1"/>
          </p:cNvSpPr>
          <p:nvPr>
            <p:ph type="body"/>
          </p:nvPr>
        </p:nvSpPr>
        <p:spPr>
          <a:xfrm>
            <a:off x="609480" y="1604520"/>
            <a:ext cx="5354280" cy="1896840"/>
          </a:xfrm>
          <a:prstGeom prst="rect">
            <a:avLst/>
          </a:prstGeom>
        </p:spPr>
        <p:txBody>
          <a:bodyPr lIns="0" rIns="0" tIns="0" bIns="0">
            <a:normAutofit/>
          </a:bodyPr>
          <a:p>
            <a:endParaRPr b="0" lang="el-GR" sz="3200" spc="-1" strike="noStrike">
              <a:latin typeface="Arial"/>
            </a:endParaRPr>
          </a:p>
        </p:txBody>
      </p:sp>
      <p:sp>
        <p:nvSpPr>
          <p:cNvPr id="72" name="PlaceHolder 3"/>
          <p:cNvSpPr>
            <a:spLocks noGrp="1"/>
          </p:cNvSpPr>
          <p:nvPr>
            <p:ph type="body"/>
          </p:nvPr>
        </p:nvSpPr>
        <p:spPr>
          <a:xfrm>
            <a:off x="6231960" y="1604520"/>
            <a:ext cx="5354280" cy="1896840"/>
          </a:xfrm>
          <a:prstGeom prst="rect">
            <a:avLst/>
          </a:prstGeom>
        </p:spPr>
        <p:txBody>
          <a:bodyPr lIns="0" rIns="0" tIns="0" bIns="0">
            <a:normAutofit/>
          </a:bodyPr>
          <a:p>
            <a:endParaRPr b="0" lang="el-GR" sz="3200" spc="-1" strike="noStrike">
              <a:latin typeface="Arial"/>
            </a:endParaRPr>
          </a:p>
        </p:txBody>
      </p:sp>
      <p:sp>
        <p:nvSpPr>
          <p:cNvPr id="73" name="PlaceHolder 4"/>
          <p:cNvSpPr>
            <a:spLocks noGrp="1"/>
          </p:cNvSpPr>
          <p:nvPr>
            <p:ph type="body"/>
          </p:nvPr>
        </p:nvSpPr>
        <p:spPr>
          <a:xfrm>
            <a:off x="609480" y="3682080"/>
            <a:ext cx="5354280" cy="1896840"/>
          </a:xfrm>
          <a:prstGeom prst="rect">
            <a:avLst/>
          </a:prstGeom>
        </p:spPr>
        <p:txBody>
          <a:bodyPr lIns="0" rIns="0" tIns="0" bIns="0">
            <a:normAutofit/>
          </a:bodyPr>
          <a:p>
            <a:endParaRPr b="0" lang="el-GR" sz="3200" spc="-1" strike="noStrike">
              <a:latin typeface="Arial"/>
            </a:endParaRPr>
          </a:p>
        </p:txBody>
      </p:sp>
      <p:sp>
        <p:nvSpPr>
          <p:cNvPr id="74" name="PlaceHolder 5"/>
          <p:cNvSpPr>
            <a:spLocks noGrp="1"/>
          </p:cNvSpPr>
          <p:nvPr>
            <p:ph type="body"/>
          </p:nvPr>
        </p:nvSpPr>
        <p:spPr>
          <a:xfrm>
            <a:off x="6231960" y="3682080"/>
            <a:ext cx="535428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76" name="PlaceHolder 2"/>
          <p:cNvSpPr>
            <a:spLocks noGrp="1"/>
          </p:cNvSpPr>
          <p:nvPr>
            <p:ph type="body"/>
          </p:nvPr>
        </p:nvSpPr>
        <p:spPr>
          <a:xfrm>
            <a:off x="609480" y="1604520"/>
            <a:ext cx="3533040" cy="1896840"/>
          </a:xfrm>
          <a:prstGeom prst="rect">
            <a:avLst/>
          </a:prstGeom>
        </p:spPr>
        <p:txBody>
          <a:bodyPr lIns="0" rIns="0" tIns="0" bIns="0">
            <a:normAutofit/>
          </a:bodyPr>
          <a:p>
            <a:endParaRPr b="0" lang="el-GR" sz="3200" spc="-1" strike="noStrike">
              <a:latin typeface="Arial"/>
            </a:endParaRPr>
          </a:p>
        </p:txBody>
      </p:sp>
      <p:sp>
        <p:nvSpPr>
          <p:cNvPr id="77" name="PlaceHolder 3"/>
          <p:cNvSpPr>
            <a:spLocks noGrp="1"/>
          </p:cNvSpPr>
          <p:nvPr>
            <p:ph type="body"/>
          </p:nvPr>
        </p:nvSpPr>
        <p:spPr>
          <a:xfrm>
            <a:off x="4319640" y="1604520"/>
            <a:ext cx="3533040" cy="1896840"/>
          </a:xfrm>
          <a:prstGeom prst="rect">
            <a:avLst/>
          </a:prstGeom>
        </p:spPr>
        <p:txBody>
          <a:bodyPr lIns="0" rIns="0" tIns="0" bIns="0">
            <a:normAutofit/>
          </a:bodyPr>
          <a:p>
            <a:endParaRPr b="0" lang="el-GR" sz="3200" spc="-1" strike="noStrike">
              <a:latin typeface="Arial"/>
            </a:endParaRPr>
          </a:p>
        </p:txBody>
      </p:sp>
      <p:sp>
        <p:nvSpPr>
          <p:cNvPr id="78" name="PlaceHolder 4"/>
          <p:cNvSpPr>
            <a:spLocks noGrp="1"/>
          </p:cNvSpPr>
          <p:nvPr>
            <p:ph type="body"/>
          </p:nvPr>
        </p:nvSpPr>
        <p:spPr>
          <a:xfrm>
            <a:off x="8029800" y="1604520"/>
            <a:ext cx="3533040" cy="1896840"/>
          </a:xfrm>
          <a:prstGeom prst="rect">
            <a:avLst/>
          </a:prstGeom>
        </p:spPr>
        <p:txBody>
          <a:bodyPr lIns="0" rIns="0" tIns="0" bIns="0">
            <a:normAutofit/>
          </a:bodyPr>
          <a:p>
            <a:endParaRPr b="0" lang="el-GR" sz="3200" spc="-1" strike="noStrike">
              <a:latin typeface="Arial"/>
            </a:endParaRPr>
          </a:p>
        </p:txBody>
      </p:sp>
      <p:sp>
        <p:nvSpPr>
          <p:cNvPr id="79" name="PlaceHolder 5"/>
          <p:cNvSpPr>
            <a:spLocks noGrp="1"/>
          </p:cNvSpPr>
          <p:nvPr>
            <p:ph type="body"/>
          </p:nvPr>
        </p:nvSpPr>
        <p:spPr>
          <a:xfrm>
            <a:off x="609480" y="3682080"/>
            <a:ext cx="3533040" cy="1896840"/>
          </a:xfrm>
          <a:prstGeom prst="rect">
            <a:avLst/>
          </a:prstGeom>
        </p:spPr>
        <p:txBody>
          <a:bodyPr lIns="0" rIns="0" tIns="0" bIns="0">
            <a:normAutofit/>
          </a:bodyPr>
          <a:p>
            <a:endParaRPr b="0" lang="el-GR" sz="3200" spc="-1" strike="noStrike">
              <a:latin typeface="Arial"/>
            </a:endParaRPr>
          </a:p>
        </p:txBody>
      </p:sp>
      <p:sp>
        <p:nvSpPr>
          <p:cNvPr id="80" name="PlaceHolder 6"/>
          <p:cNvSpPr>
            <a:spLocks noGrp="1"/>
          </p:cNvSpPr>
          <p:nvPr>
            <p:ph type="body"/>
          </p:nvPr>
        </p:nvSpPr>
        <p:spPr>
          <a:xfrm>
            <a:off x="4319640" y="3682080"/>
            <a:ext cx="3533040" cy="1896840"/>
          </a:xfrm>
          <a:prstGeom prst="rect">
            <a:avLst/>
          </a:prstGeom>
        </p:spPr>
        <p:txBody>
          <a:bodyPr lIns="0" rIns="0" tIns="0" bIns="0">
            <a:normAutofit/>
          </a:bodyPr>
          <a:p>
            <a:endParaRPr b="0" lang="el-GR" sz="3200" spc="-1" strike="noStrike">
              <a:latin typeface="Arial"/>
            </a:endParaRPr>
          </a:p>
        </p:txBody>
      </p:sp>
      <p:sp>
        <p:nvSpPr>
          <p:cNvPr id="81" name="PlaceHolder 7"/>
          <p:cNvSpPr>
            <a:spLocks noGrp="1"/>
          </p:cNvSpPr>
          <p:nvPr>
            <p:ph type="body"/>
          </p:nvPr>
        </p:nvSpPr>
        <p:spPr>
          <a:xfrm>
            <a:off x="8029800" y="3682080"/>
            <a:ext cx="353304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9" name="PlaceHolder 2"/>
          <p:cNvSpPr>
            <a:spLocks noGrp="1"/>
          </p:cNvSpPr>
          <p:nvPr>
            <p:ph type="body"/>
          </p:nvPr>
        </p:nvSpPr>
        <p:spPr>
          <a:xfrm>
            <a:off x="609480" y="1604520"/>
            <a:ext cx="10972440" cy="3977280"/>
          </a:xfrm>
          <a:prstGeom prst="rect">
            <a:avLst/>
          </a:prstGeom>
        </p:spPr>
        <p:txBody>
          <a:bodyPr lIns="0" rIns="0" tIns="0" bIns="0">
            <a:normAutofit/>
          </a:bodyPr>
          <a:p>
            <a:endParaRPr b="0" lang="el-GR"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11" name="PlaceHolder 2"/>
          <p:cNvSpPr>
            <a:spLocks noGrp="1"/>
          </p:cNvSpPr>
          <p:nvPr>
            <p:ph type="body"/>
          </p:nvPr>
        </p:nvSpPr>
        <p:spPr>
          <a:xfrm>
            <a:off x="609480" y="1604520"/>
            <a:ext cx="5354280" cy="3977280"/>
          </a:xfrm>
          <a:prstGeom prst="rect">
            <a:avLst/>
          </a:prstGeom>
        </p:spPr>
        <p:txBody>
          <a:bodyPr lIns="0" rIns="0" tIns="0" bIns="0">
            <a:normAutofit/>
          </a:bodyPr>
          <a:p>
            <a:endParaRPr b="0" lang="el-GR" sz="3200" spc="-1" strike="noStrike">
              <a:latin typeface="Arial"/>
            </a:endParaRPr>
          </a:p>
        </p:txBody>
      </p:sp>
      <p:sp>
        <p:nvSpPr>
          <p:cNvPr id="12" name="PlaceHolder 3"/>
          <p:cNvSpPr>
            <a:spLocks noGrp="1"/>
          </p:cNvSpPr>
          <p:nvPr>
            <p:ph type="body"/>
          </p:nvPr>
        </p:nvSpPr>
        <p:spPr>
          <a:xfrm>
            <a:off x="6231960" y="1604520"/>
            <a:ext cx="5354280" cy="3977280"/>
          </a:xfrm>
          <a:prstGeom prst="rect">
            <a:avLst/>
          </a:prstGeom>
        </p:spPr>
        <p:txBody>
          <a:bodyPr lIns="0" rIns="0" tIns="0" bIns="0">
            <a:normAutofit/>
          </a:bodyPr>
          <a:p>
            <a:endParaRPr b="0" lang="el-GR"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16" name="PlaceHolder 2"/>
          <p:cNvSpPr>
            <a:spLocks noGrp="1"/>
          </p:cNvSpPr>
          <p:nvPr>
            <p:ph type="body"/>
          </p:nvPr>
        </p:nvSpPr>
        <p:spPr>
          <a:xfrm>
            <a:off x="609480" y="1604520"/>
            <a:ext cx="5354280" cy="1896840"/>
          </a:xfrm>
          <a:prstGeom prst="rect">
            <a:avLst/>
          </a:prstGeom>
        </p:spPr>
        <p:txBody>
          <a:bodyPr lIns="0" rIns="0" tIns="0" bIns="0">
            <a:normAutofit/>
          </a:bodyPr>
          <a:p>
            <a:endParaRPr b="0" lang="el-GR" sz="3200" spc="-1" strike="noStrike">
              <a:latin typeface="Arial"/>
            </a:endParaRPr>
          </a:p>
        </p:txBody>
      </p:sp>
      <p:sp>
        <p:nvSpPr>
          <p:cNvPr id="17" name="PlaceHolder 3"/>
          <p:cNvSpPr>
            <a:spLocks noGrp="1"/>
          </p:cNvSpPr>
          <p:nvPr>
            <p:ph type="body"/>
          </p:nvPr>
        </p:nvSpPr>
        <p:spPr>
          <a:xfrm>
            <a:off x="6231960" y="1604520"/>
            <a:ext cx="5354280" cy="3977280"/>
          </a:xfrm>
          <a:prstGeom prst="rect">
            <a:avLst/>
          </a:prstGeom>
        </p:spPr>
        <p:txBody>
          <a:bodyPr lIns="0" rIns="0" tIns="0" bIns="0">
            <a:normAutofit/>
          </a:bodyPr>
          <a:p>
            <a:endParaRPr b="0" lang="el-GR" sz="3200" spc="-1" strike="noStrike">
              <a:latin typeface="Arial"/>
            </a:endParaRPr>
          </a:p>
        </p:txBody>
      </p:sp>
      <p:sp>
        <p:nvSpPr>
          <p:cNvPr id="18" name="PlaceHolder 4"/>
          <p:cNvSpPr>
            <a:spLocks noGrp="1"/>
          </p:cNvSpPr>
          <p:nvPr>
            <p:ph type="body"/>
          </p:nvPr>
        </p:nvSpPr>
        <p:spPr>
          <a:xfrm>
            <a:off x="609480" y="3682080"/>
            <a:ext cx="535428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20" name="PlaceHolder 2"/>
          <p:cNvSpPr>
            <a:spLocks noGrp="1"/>
          </p:cNvSpPr>
          <p:nvPr>
            <p:ph type="body"/>
          </p:nvPr>
        </p:nvSpPr>
        <p:spPr>
          <a:xfrm>
            <a:off x="609480" y="1604520"/>
            <a:ext cx="5354280" cy="3977280"/>
          </a:xfrm>
          <a:prstGeom prst="rect">
            <a:avLst/>
          </a:prstGeom>
        </p:spPr>
        <p:txBody>
          <a:bodyPr lIns="0" rIns="0" tIns="0" bIns="0">
            <a:normAutofit/>
          </a:bodyPr>
          <a:p>
            <a:endParaRPr b="0" lang="el-GR" sz="3200" spc="-1" strike="noStrike">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rIns="0" tIns="0" bIns="0">
            <a:normAutofit/>
          </a:bodyPr>
          <a:p>
            <a:endParaRPr b="0" lang="el-GR" sz="3200" spc="-1" strike="noStrike">
              <a:latin typeface="Arial"/>
            </a:endParaRPr>
          </a:p>
        </p:txBody>
      </p:sp>
      <p:sp>
        <p:nvSpPr>
          <p:cNvPr id="22" name="PlaceHolder 4"/>
          <p:cNvSpPr>
            <a:spLocks noGrp="1"/>
          </p:cNvSpPr>
          <p:nvPr>
            <p:ph type="body"/>
          </p:nvPr>
        </p:nvSpPr>
        <p:spPr>
          <a:xfrm>
            <a:off x="6231960" y="3682080"/>
            <a:ext cx="535428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24" name="PlaceHolder 2"/>
          <p:cNvSpPr>
            <a:spLocks noGrp="1"/>
          </p:cNvSpPr>
          <p:nvPr>
            <p:ph type="body"/>
          </p:nvPr>
        </p:nvSpPr>
        <p:spPr>
          <a:xfrm>
            <a:off x="609480" y="1604520"/>
            <a:ext cx="5354280" cy="1896840"/>
          </a:xfrm>
          <a:prstGeom prst="rect">
            <a:avLst/>
          </a:prstGeom>
        </p:spPr>
        <p:txBody>
          <a:bodyPr lIns="0" rIns="0" tIns="0" bIns="0">
            <a:normAutofit/>
          </a:bodyPr>
          <a:p>
            <a:endParaRPr b="0" lang="el-GR" sz="3200" spc="-1" strike="noStrike">
              <a:latin typeface="Arial"/>
            </a:endParaRPr>
          </a:p>
        </p:txBody>
      </p:sp>
      <p:sp>
        <p:nvSpPr>
          <p:cNvPr id="25" name="PlaceHolder 3"/>
          <p:cNvSpPr>
            <a:spLocks noGrp="1"/>
          </p:cNvSpPr>
          <p:nvPr>
            <p:ph type="body"/>
          </p:nvPr>
        </p:nvSpPr>
        <p:spPr>
          <a:xfrm>
            <a:off x="6231960" y="1604520"/>
            <a:ext cx="5354280" cy="1896840"/>
          </a:xfrm>
          <a:prstGeom prst="rect">
            <a:avLst/>
          </a:prstGeom>
        </p:spPr>
        <p:txBody>
          <a:bodyPr lIns="0" rIns="0" tIns="0" bIns="0">
            <a:normAutofit/>
          </a:bodyPr>
          <a:p>
            <a:endParaRPr b="0" lang="el-GR" sz="3200" spc="-1" strike="noStrike">
              <a:latin typeface="Arial"/>
            </a:endParaRPr>
          </a:p>
        </p:txBody>
      </p:sp>
      <p:sp>
        <p:nvSpPr>
          <p:cNvPr id="26" name="PlaceHolder 4"/>
          <p:cNvSpPr>
            <a:spLocks noGrp="1"/>
          </p:cNvSpPr>
          <p:nvPr>
            <p:ph type="body"/>
          </p:nvPr>
        </p:nvSpPr>
        <p:spPr>
          <a:xfrm>
            <a:off x="609480" y="3682080"/>
            <a:ext cx="10972440" cy="1896840"/>
          </a:xfrm>
          <a:prstGeom prst="rect">
            <a:avLst/>
          </a:prstGeom>
        </p:spPr>
        <p:txBody>
          <a:bodyPr lIns="0" rIns="0" tIns="0" bIns="0">
            <a:normAutofit/>
          </a:bodyPr>
          <a:p>
            <a:endParaRPr b="0" lang="el-GR"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CustomShape 1" hidden="1"/>
          <p:cNvSpPr/>
          <p:nvPr/>
        </p:nvSpPr>
        <p:spPr>
          <a:xfrm>
            <a:off x="3240" y="6400800"/>
            <a:ext cx="12188160" cy="45648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p:style>
      </p:sp>
      <p:sp>
        <p:nvSpPr>
          <p:cNvPr id="1" name="Line 2"/>
          <p:cNvSpPr/>
          <p:nvPr/>
        </p:nvSpPr>
        <p:spPr>
          <a:xfrm>
            <a:off x="1193400" y="1897200"/>
            <a:ext cx="9966960" cy="0"/>
          </a:xfrm>
          <a:prstGeom prst="line">
            <a:avLst/>
          </a:prstGeom>
          <a:ln>
            <a:solidFill>
              <a:schemeClr val="tx1">
                <a:lumMod val="75000"/>
                <a:lumOff val="25000"/>
              </a:schemeClr>
            </a:solidFill>
            <a:round/>
          </a:ln>
        </p:spPr>
        <p:style>
          <a:lnRef idx="1">
            <a:schemeClr val="accent1"/>
          </a:lnRef>
          <a:fillRef idx="0">
            <a:schemeClr val="accent1"/>
          </a:fillRef>
          <a:effectRef idx="0">
            <a:schemeClr val="accent1"/>
          </a:effectRef>
          <a:fontRef idx="minor"/>
        </p:style>
      </p:sp>
      <p:sp>
        <p:nvSpPr>
          <p:cNvPr id="2" name="CustomShape 3"/>
          <p:cNvSpPr/>
          <p:nvPr/>
        </p:nvSpPr>
        <p:spPr>
          <a:xfrm>
            <a:off x="3240" y="6400800"/>
            <a:ext cx="12188160" cy="45648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p:style>
      </p:sp>
      <p:sp>
        <p:nvSpPr>
          <p:cNvPr id="3" name="Line 4"/>
          <p:cNvSpPr/>
          <p:nvPr/>
        </p:nvSpPr>
        <p:spPr>
          <a:xfrm>
            <a:off x="1207440" y="4474440"/>
            <a:ext cx="9875520" cy="0"/>
          </a:xfrm>
          <a:prstGeom prst="line">
            <a:avLst/>
          </a:prstGeom>
          <a:ln>
            <a:solidFill>
              <a:schemeClr val="tx1">
                <a:lumMod val="75000"/>
                <a:lumOff val="25000"/>
              </a:schemeClr>
            </a:solidFill>
            <a:round/>
          </a:ln>
        </p:spPr>
        <p:style>
          <a:lnRef idx="1">
            <a:schemeClr val="accent1"/>
          </a:lnRef>
          <a:fillRef idx="0">
            <a:schemeClr val="accent1"/>
          </a:fillRef>
          <a:effectRef idx="0">
            <a:schemeClr val="accent1"/>
          </a:effectRef>
          <a:fontRef idx="minor"/>
        </p:style>
      </p:sp>
      <p:sp>
        <p:nvSpPr>
          <p:cNvPr id="4" name="PlaceHolder 5"/>
          <p:cNvSpPr>
            <a:spLocks noGrp="1"/>
          </p:cNvSpPr>
          <p:nvPr>
            <p:ph type="title"/>
          </p:nvPr>
        </p:nvSpPr>
        <p:spPr>
          <a:xfrm>
            <a:off x="1097280" y="286560"/>
            <a:ext cx="10057680" cy="1450080"/>
          </a:xfrm>
          <a:prstGeom prst="rect">
            <a:avLst/>
          </a:prstGeom>
        </p:spPr>
        <p:txBody>
          <a:bodyPr lIns="0" rIns="0" tIns="0" bIns="0" anchor="ctr">
            <a:noAutofit/>
          </a:bodyPr>
          <a:p>
            <a:pPr algn="ctr"/>
            <a:r>
              <a:rPr b="0" lang="el-GR" sz="1800" spc="-1" strike="noStrike">
                <a:latin typeface="Arial"/>
              </a:rPr>
              <a:t>Πατήστε για επεξεργασία της μορφής κειμένου του τίτλου</a:t>
            </a:r>
            <a:endParaRPr b="0" lang="el-GR" sz="1800" spc="-1" strike="noStrike">
              <a:latin typeface="Arial"/>
            </a:endParaRPr>
          </a:p>
        </p:txBody>
      </p:sp>
      <p:sp>
        <p:nvSpPr>
          <p:cNvPr id="5" name="PlaceHolder 6"/>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l-GR" sz="3200" spc="-1" strike="noStrike">
                <a:latin typeface="Arial"/>
              </a:rPr>
              <a:t>Πατήστε για επεξεργασία της μορφής κειμένου διάρθρωσης</a:t>
            </a:r>
            <a:endParaRPr b="0" lang="el-GR" sz="3200" spc="-1" strike="noStrike">
              <a:latin typeface="Arial"/>
            </a:endParaRPr>
          </a:p>
          <a:p>
            <a:pPr lvl="1" marL="864000" indent="-324000">
              <a:spcBef>
                <a:spcPts val="1134"/>
              </a:spcBef>
              <a:buClr>
                <a:srgbClr val="000000"/>
              </a:buClr>
              <a:buSzPct val="75000"/>
              <a:buFont typeface="Symbol" charset="2"/>
              <a:buChar char=""/>
            </a:pPr>
            <a:r>
              <a:rPr b="0" lang="el-GR" sz="2800" spc="-1" strike="noStrike">
                <a:latin typeface="Arial"/>
              </a:rPr>
              <a:t>Δεύτερο επίπεδο διάρθρωσης</a:t>
            </a:r>
            <a:endParaRPr b="0" lang="el-GR" sz="2800" spc="-1" strike="noStrike">
              <a:latin typeface="Arial"/>
            </a:endParaRPr>
          </a:p>
          <a:p>
            <a:pPr lvl="2" marL="1296000" indent="-288000">
              <a:spcBef>
                <a:spcPts val="850"/>
              </a:spcBef>
              <a:buClr>
                <a:srgbClr val="000000"/>
              </a:buClr>
              <a:buSzPct val="45000"/>
              <a:buFont typeface="Wingdings" charset="2"/>
              <a:buChar char=""/>
            </a:pPr>
            <a:r>
              <a:rPr b="0" lang="el-GR" sz="2400" spc="-1" strike="noStrike">
                <a:latin typeface="Arial"/>
              </a:rPr>
              <a:t>Τρίτο επίπεδο διάρθρωσης</a:t>
            </a:r>
            <a:endParaRPr b="0" lang="el-GR" sz="2400" spc="-1" strike="noStrike">
              <a:latin typeface="Arial"/>
            </a:endParaRPr>
          </a:p>
          <a:p>
            <a:pPr lvl="3" marL="1728000" indent="-216000">
              <a:spcBef>
                <a:spcPts val="567"/>
              </a:spcBef>
              <a:buClr>
                <a:srgbClr val="000000"/>
              </a:buClr>
              <a:buSzPct val="75000"/>
              <a:buFont typeface="Symbol" charset="2"/>
              <a:buChar char=""/>
            </a:pPr>
            <a:r>
              <a:rPr b="0" lang="el-GR" sz="2000" spc="-1" strike="noStrike">
                <a:latin typeface="Arial"/>
              </a:rPr>
              <a:t>Τέταρτο επίπεδο διάρθρωσης</a:t>
            </a:r>
            <a:endParaRPr b="0" lang="el-GR" sz="2000" spc="-1" strike="noStrike">
              <a:latin typeface="Arial"/>
            </a:endParaRPr>
          </a:p>
          <a:p>
            <a:pPr lvl="4" marL="2160000" indent="-216000">
              <a:spcBef>
                <a:spcPts val="283"/>
              </a:spcBef>
              <a:buClr>
                <a:srgbClr val="000000"/>
              </a:buClr>
              <a:buSzPct val="45000"/>
              <a:buFont typeface="Wingdings" charset="2"/>
              <a:buChar char=""/>
            </a:pPr>
            <a:r>
              <a:rPr b="0" lang="el-GR" sz="2000" spc="-1" strike="noStrike">
                <a:latin typeface="Arial"/>
              </a:rPr>
              <a:t>Πέμπτο επίπεδο διάρθρωσης</a:t>
            </a:r>
            <a:endParaRPr b="0" lang="el-GR" sz="2000" spc="-1" strike="noStrike">
              <a:latin typeface="Arial"/>
            </a:endParaRPr>
          </a:p>
          <a:p>
            <a:pPr lvl="5" marL="2592000" indent="-216000">
              <a:spcBef>
                <a:spcPts val="283"/>
              </a:spcBef>
              <a:buClr>
                <a:srgbClr val="000000"/>
              </a:buClr>
              <a:buSzPct val="45000"/>
              <a:buFont typeface="Wingdings" charset="2"/>
              <a:buChar char=""/>
            </a:pPr>
            <a:r>
              <a:rPr b="0" lang="el-GR" sz="2000" spc="-1" strike="noStrike">
                <a:latin typeface="Arial"/>
              </a:rPr>
              <a:t>Έκτο επίπεδο διάρθρωσης</a:t>
            </a:r>
            <a:endParaRPr b="0" lang="el-GR" sz="2000" spc="-1" strike="noStrike">
              <a:latin typeface="Arial"/>
            </a:endParaRPr>
          </a:p>
          <a:p>
            <a:pPr lvl="6" marL="3024000" indent="-216000">
              <a:spcBef>
                <a:spcPts val="283"/>
              </a:spcBef>
              <a:buClr>
                <a:srgbClr val="000000"/>
              </a:buClr>
              <a:buSzPct val="45000"/>
              <a:buFont typeface="Wingdings" charset="2"/>
              <a:buChar char=""/>
            </a:pPr>
            <a:r>
              <a:rPr b="0" lang="el-GR" sz="2000" spc="-1" strike="noStrike">
                <a:latin typeface="Arial"/>
              </a:rPr>
              <a:t>Έβδομο επίπεδο διάρθρωσης</a:t>
            </a:r>
            <a:endParaRPr b="0" lang="el-G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2" name="CustomShape 1"/>
          <p:cNvSpPr/>
          <p:nvPr/>
        </p:nvSpPr>
        <p:spPr>
          <a:xfrm>
            <a:off x="3240" y="6400800"/>
            <a:ext cx="12188160" cy="45648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p:style>
      </p:sp>
      <p:sp>
        <p:nvSpPr>
          <p:cNvPr id="43" name="Line 2"/>
          <p:cNvSpPr/>
          <p:nvPr/>
        </p:nvSpPr>
        <p:spPr>
          <a:xfrm>
            <a:off x="1193400" y="1897200"/>
            <a:ext cx="9966960" cy="0"/>
          </a:xfrm>
          <a:prstGeom prst="line">
            <a:avLst/>
          </a:prstGeom>
          <a:ln>
            <a:solidFill>
              <a:schemeClr val="tx1">
                <a:lumMod val="75000"/>
                <a:lumOff val="25000"/>
              </a:schemeClr>
            </a:solidFill>
            <a:round/>
          </a:ln>
        </p:spPr>
        <p:style>
          <a:lnRef idx="1">
            <a:schemeClr val="accent1"/>
          </a:lnRef>
          <a:fillRef idx="0">
            <a:schemeClr val="accent1"/>
          </a:fillRef>
          <a:effectRef idx="0">
            <a:schemeClr val="accent1"/>
          </a:effectRef>
          <a:fontRef idx="minor"/>
        </p:style>
      </p:sp>
      <p:sp>
        <p:nvSpPr>
          <p:cNvPr id="44" name="PlaceHolder 3"/>
          <p:cNvSpPr>
            <a:spLocks noGrp="1"/>
          </p:cNvSpPr>
          <p:nvPr>
            <p:ph type="title"/>
          </p:nvPr>
        </p:nvSpPr>
        <p:spPr>
          <a:xfrm>
            <a:off x="609480" y="273600"/>
            <a:ext cx="10972440" cy="1144800"/>
          </a:xfrm>
          <a:prstGeom prst="rect">
            <a:avLst/>
          </a:prstGeom>
        </p:spPr>
        <p:txBody>
          <a:bodyPr lIns="0" rIns="0" tIns="0" bIns="0" anchor="ctr">
            <a:noAutofit/>
          </a:bodyPr>
          <a:p>
            <a:pPr algn="ctr"/>
            <a:r>
              <a:rPr b="0" lang="el-GR" sz="4400" spc="-1" strike="noStrike">
                <a:latin typeface="Arial"/>
              </a:rPr>
              <a:t>Πατήστε για επεξεργασία της μορφής κειμένου του τίτλου</a:t>
            </a:r>
            <a:endParaRPr b="0" lang="el-GR" sz="4400" spc="-1" strike="noStrike">
              <a:latin typeface="Arial"/>
            </a:endParaRPr>
          </a:p>
        </p:txBody>
      </p:sp>
      <p:sp>
        <p:nvSpPr>
          <p:cNvPr id="45" name="PlaceHolder 4"/>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l-GR" sz="3200" spc="-1" strike="noStrike">
                <a:latin typeface="Arial"/>
              </a:rPr>
              <a:t>Πατήστε για επεξεργασία της μορφής κειμένου διάρθρωσης</a:t>
            </a:r>
            <a:endParaRPr b="0" lang="el-GR" sz="3200" spc="-1" strike="noStrike">
              <a:latin typeface="Arial"/>
            </a:endParaRPr>
          </a:p>
          <a:p>
            <a:pPr lvl="1" marL="864000" indent="-324000">
              <a:spcBef>
                <a:spcPts val="1134"/>
              </a:spcBef>
              <a:buClr>
                <a:srgbClr val="000000"/>
              </a:buClr>
              <a:buSzPct val="75000"/>
              <a:buFont typeface="Symbol" charset="2"/>
              <a:buChar char=""/>
            </a:pPr>
            <a:r>
              <a:rPr b="0" lang="el-GR" sz="2800" spc="-1" strike="noStrike">
                <a:latin typeface="Arial"/>
              </a:rPr>
              <a:t>Δεύτερο επίπεδο διάρθρωσης</a:t>
            </a:r>
            <a:endParaRPr b="0" lang="el-GR" sz="2800" spc="-1" strike="noStrike">
              <a:latin typeface="Arial"/>
            </a:endParaRPr>
          </a:p>
          <a:p>
            <a:pPr lvl="2" marL="1296000" indent="-288000">
              <a:spcBef>
                <a:spcPts val="850"/>
              </a:spcBef>
              <a:buClr>
                <a:srgbClr val="000000"/>
              </a:buClr>
              <a:buSzPct val="45000"/>
              <a:buFont typeface="Wingdings" charset="2"/>
              <a:buChar char=""/>
            </a:pPr>
            <a:r>
              <a:rPr b="0" lang="el-GR" sz="2400" spc="-1" strike="noStrike">
                <a:latin typeface="Arial"/>
              </a:rPr>
              <a:t>Τρίτο επίπεδο διάρθρωσης</a:t>
            </a:r>
            <a:endParaRPr b="0" lang="el-GR" sz="2400" spc="-1" strike="noStrike">
              <a:latin typeface="Arial"/>
            </a:endParaRPr>
          </a:p>
          <a:p>
            <a:pPr lvl="3" marL="1728000" indent="-216000">
              <a:spcBef>
                <a:spcPts val="567"/>
              </a:spcBef>
              <a:buClr>
                <a:srgbClr val="000000"/>
              </a:buClr>
              <a:buSzPct val="75000"/>
              <a:buFont typeface="Symbol" charset="2"/>
              <a:buChar char=""/>
            </a:pPr>
            <a:r>
              <a:rPr b="0" lang="el-GR" sz="2000" spc="-1" strike="noStrike">
                <a:latin typeface="Arial"/>
              </a:rPr>
              <a:t>Τέταρτο επίπεδο διάρθρωσης</a:t>
            </a:r>
            <a:endParaRPr b="0" lang="el-GR" sz="2000" spc="-1" strike="noStrike">
              <a:latin typeface="Arial"/>
            </a:endParaRPr>
          </a:p>
          <a:p>
            <a:pPr lvl="4" marL="2160000" indent="-216000">
              <a:spcBef>
                <a:spcPts val="283"/>
              </a:spcBef>
              <a:buClr>
                <a:srgbClr val="000000"/>
              </a:buClr>
              <a:buSzPct val="45000"/>
              <a:buFont typeface="Wingdings" charset="2"/>
              <a:buChar char=""/>
            </a:pPr>
            <a:r>
              <a:rPr b="0" lang="el-GR" sz="2000" spc="-1" strike="noStrike">
                <a:latin typeface="Arial"/>
              </a:rPr>
              <a:t>Πέμπτο επίπεδο διάρθρωσης</a:t>
            </a:r>
            <a:endParaRPr b="0" lang="el-GR" sz="2000" spc="-1" strike="noStrike">
              <a:latin typeface="Arial"/>
            </a:endParaRPr>
          </a:p>
          <a:p>
            <a:pPr lvl="5" marL="2592000" indent="-216000">
              <a:spcBef>
                <a:spcPts val="283"/>
              </a:spcBef>
              <a:buClr>
                <a:srgbClr val="000000"/>
              </a:buClr>
              <a:buSzPct val="45000"/>
              <a:buFont typeface="Wingdings" charset="2"/>
              <a:buChar char=""/>
            </a:pPr>
            <a:r>
              <a:rPr b="0" lang="el-GR" sz="2000" spc="-1" strike="noStrike">
                <a:latin typeface="Arial"/>
              </a:rPr>
              <a:t>Έκτο επίπεδο διάρθρωσης</a:t>
            </a:r>
            <a:endParaRPr b="0" lang="el-GR" sz="2000" spc="-1" strike="noStrike">
              <a:latin typeface="Arial"/>
            </a:endParaRPr>
          </a:p>
          <a:p>
            <a:pPr lvl="6" marL="3024000" indent="-216000">
              <a:spcBef>
                <a:spcPts val="283"/>
              </a:spcBef>
              <a:buClr>
                <a:srgbClr val="000000"/>
              </a:buClr>
              <a:buSzPct val="45000"/>
              <a:buFont typeface="Wingdings" charset="2"/>
              <a:buChar char=""/>
            </a:pPr>
            <a:r>
              <a:rPr b="0" lang="el-GR" sz="2000" spc="-1" strike="noStrike">
                <a:latin typeface="Arial"/>
              </a:rPr>
              <a:t>Έβδομο επίπεδο διάρθρωσης</a:t>
            </a:r>
            <a:endParaRPr b="0" lang="el-G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pic>
        <p:nvPicPr>
          <p:cNvPr id="82" name="Picture 12" descr="Cloudy oil paint art"/>
          <p:cNvPicPr/>
          <p:nvPr/>
        </p:nvPicPr>
        <p:blipFill>
          <a:blip r:embed="rId1"/>
          <a:srcRect l="0" t="0" r="26445" b="0"/>
          <a:stretch/>
        </p:blipFill>
        <p:spPr>
          <a:xfrm>
            <a:off x="0" y="0"/>
            <a:ext cx="7556040" cy="6857280"/>
          </a:xfrm>
          <a:prstGeom prst="rect">
            <a:avLst/>
          </a:prstGeom>
          <a:ln w="0">
            <a:noFill/>
          </a:ln>
        </p:spPr>
      </p:pic>
      <p:sp>
        <p:nvSpPr>
          <p:cNvPr id="83" name="CustomShape 1"/>
          <p:cNvSpPr/>
          <p:nvPr/>
        </p:nvSpPr>
        <p:spPr>
          <a:xfrm>
            <a:off x="7556760" y="0"/>
            <a:ext cx="4640760" cy="685728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p:style>
      </p:sp>
      <p:sp>
        <p:nvSpPr>
          <p:cNvPr id="84" name="CustomShape 2"/>
          <p:cNvSpPr/>
          <p:nvPr/>
        </p:nvSpPr>
        <p:spPr>
          <a:xfrm>
            <a:off x="8047800" y="640080"/>
            <a:ext cx="3658680" cy="2849760"/>
          </a:xfrm>
          <a:prstGeom prst="rect">
            <a:avLst/>
          </a:prstGeom>
          <a:noFill/>
          <a:ln w="0">
            <a:noFill/>
          </a:ln>
        </p:spPr>
        <p:style>
          <a:lnRef idx="0"/>
          <a:fillRef idx="0"/>
          <a:effectRef idx="0"/>
          <a:fontRef idx="minor"/>
        </p:style>
        <p:txBody>
          <a:bodyPr lIns="90000" rIns="90000" tIns="45000" bIns="45000" anchor="b">
            <a:normAutofit fontScale="94000"/>
          </a:bodyPr>
          <a:p>
            <a:pPr>
              <a:lnSpc>
                <a:spcPct val="90000"/>
              </a:lnSpc>
            </a:pPr>
            <a:r>
              <a:rPr b="0" lang="en-US" sz="5400" spc="-52" strike="noStrike">
                <a:solidFill>
                  <a:srgbClr val="ffffff"/>
                </a:solidFill>
                <a:latin typeface="Univers Condensed"/>
              </a:rPr>
              <a:t>International school </a:t>
            </a:r>
            <a:br/>
            <a:r>
              <a:rPr b="0" lang="en-US" sz="5400" spc="-52" strike="noStrike">
                <a:solidFill>
                  <a:srgbClr val="ffffff"/>
                </a:solidFill>
                <a:latin typeface="Univers Condensed"/>
              </a:rPr>
              <a:t>cooperation newsletter</a:t>
            </a:r>
            <a:endParaRPr b="0" lang="el-GR" sz="5400" spc="-1" strike="noStrike">
              <a:latin typeface="Arial"/>
            </a:endParaRPr>
          </a:p>
        </p:txBody>
      </p:sp>
      <p:sp>
        <p:nvSpPr>
          <p:cNvPr id="85" name="CustomShape 3"/>
          <p:cNvSpPr/>
          <p:nvPr/>
        </p:nvSpPr>
        <p:spPr>
          <a:xfrm>
            <a:off x="7835760" y="3812040"/>
            <a:ext cx="4177440" cy="1432080"/>
          </a:xfrm>
          <a:prstGeom prst="rect">
            <a:avLst/>
          </a:prstGeom>
          <a:noFill/>
          <a:ln w="0">
            <a:noFill/>
          </a:ln>
        </p:spPr>
        <p:style>
          <a:lnRef idx="0"/>
          <a:fillRef idx="0"/>
          <a:effectRef idx="0"/>
          <a:fontRef idx="minor"/>
        </p:style>
        <p:txBody>
          <a:bodyPr lIns="90000" rIns="90000" tIns="45000" bIns="45000">
            <a:normAutofit/>
          </a:bodyPr>
          <a:p>
            <a:pPr>
              <a:lnSpc>
                <a:spcPct val="120000"/>
              </a:lnSpc>
              <a:spcBef>
                <a:spcPts val="1199"/>
              </a:spcBef>
              <a:spcAft>
                <a:spcPts val="201"/>
              </a:spcAft>
              <a:tabLst>
                <a:tab algn="l" pos="0"/>
              </a:tabLst>
            </a:pPr>
            <a:r>
              <a:rPr b="0" lang="en-US" sz="1800" spc="197" strike="noStrike" cap="all">
                <a:solidFill>
                  <a:srgbClr val="ffffff"/>
                </a:solidFill>
                <a:latin typeface="Univers"/>
              </a:rPr>
              <a:t>Marianna Kupraiou</a:t>
            </a:r>
            <a:endParaRPr b="0" lang="el-GR" sz="1800" spc="-1" strike="noStrike">
              <a:latin typeface="Arial"/>
            </a:endParaRPr>
          </a:p>
          <a:p>
            <a:pPr>
              <a:lnSpc>
                <a:spcPct val="120000"/>
              </a:lnSpc>
              <a:spcBef>
                <a:spcPts val="1199"/>
              </a:spcBef>
              <a:spcAft>
                <a:spcPts val="201"/>
              </a:spcAft>
              <a:tabLst>
                <a:tab algn="l" pos="0"/>
              </a:tabLst>
            </a:pPr>
            <a:r>
              <a:rPr b="0" lang="en-US" sz="1800" spc="197" strike="noStrike" cap="all">
                <a:solidFill>
                  <a:srgbClr val="ffffff"/>
                </a:solidFill>
                <a:latin typeface="Univers"/>
              </a:rPr>
              <a:t>Charitini Papadopoulou </a:t>
            </a:r>
            <a:endParaRPr b="0" lang="el-GR" sz="1800" spc="-1" strike="noStrike">
              <a:latin typeface="Arial"/>
            </a:endParaRPr>
          </a:p>
        </p:txBody>
      </p:sp>
      <p:sp>
        <p:nvSpPr>
          <p:cNvPr id="86" name="Line 4"/>
          <p:cNvSpPr/>
          <p:nvPr/>
        </p:nvSpPr>
        <p:spPr>
          <a:xfrm>
            <a:off x="8185680" y="3651120"/>
            <a:ext cx="3383280" cy="0"/>
          </a:xfrm>
          <a:prstGeom prst="line">
            <a:avLst/>
          </a:prstGeom>
          <a:ln w="19050">
            <a:solidFill>
              <a:schemeClr val="accent1"/>
            </a:solidFill>
            <a:round/>
          </a:ln>
        </p:spPr>
        <p:style>
          <a:lnRef idx="1">
            <a:schemeClr val="accent1"/>
          </a:lnRef>
          <a:fillRef idx="0">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CustomShape 1"/>
          <p:cNvSpPr/>
          <p:nvPr/>
        </p:nvSpPr>
        <p:spPr>
          <a:xfrm>
            <a:off x="1224360" y="2184480"/>
            <a:ext cx="10057680" cy="3760200"/>
          </a:xfrm>
          <a:prstGeom prst="rect">
            <a:avLst/>
          </a:prstGeom>
          <a:noFill/>
          <a:ln w="0">
            <a:noFill/>
          </a:ln>
        </p:spPr>
        <p:style>
          <a:lnRef idx="0"/>
          <a:fillRef idx="0"/>
          <a:effectRef idx="0"/>
          <a:fontRef idx="minor"/>
        </p:style>
        <p:txBody>
          <a:bodyPr lIns="0" rIns="0" tIns="45000" bIns="45000">
            <a:noAutofit/>
          </a:bodyPr>
          <a:p>
            <a:pPr marL="91440" indent="-90720">
              <a:lnSpc>
                <a:spcPct val="120000"/>
              </a:lnSpc>
              <a:spcBef>
                <a:spcPts val="1199"/>
              </a:spcBef>
              <a:spcAft>
                <a:spcPts val="201"/>
              </a:spcAft>
              <a:buClr>
                <a:srgbClr val="844bc5"/>
              </a:buClr>
              <a:buFont typeface="Calibri"/>
              <a:buChar char=" "/>
            </a:pPr>
            <a:r>
              <a:rPr b="0" lang="en-US" sz="2800" spc="-1" strike="noStrike">
                <a:solidFill>
                  <a:srgbClr val="404040"/>
                </a:solidFill>
                <a:latin typeface="Univers"/>
              </a:rPr>
              <a:t>This year, our grade 2 class will do international activities with schools abroad, in the United Arab Emirates (Dubai). Our class has 23 children and the teacher is Mrs. Maria Kafantari</a:t>
            </a:r>
            <a:r>
              <a:rPr b="0" lang="en-US" sz="3200" spc="-1" strike="noStrike">
                <a:solidFill>
                  <a:srgbClr val="404040"/>
                </a:solidFill>
                <a:latin typeface="Univers"/>
              </a:rPr>
              <a:t>.</a:t>
            </a:r>
            <a:r>
              <a:rPr b="0" lang="en-US" sz="2800" spc="-1" strike="noStrike">
                <a:solidFill>
                  <a:srgbClr val="404040"/>
                </a:solidFill>
                <a:latin typeface="Univers"/>
              </a:rPr>
              <a:t> The themes of the actions are two: Food recycling and Greek, traditional cuisine.</a:t>
            </a:r>
            <a:endParaRPr b="0" lang="el-GR" sz="2800" spc="-1" strike="noStrike">
              <a:latin typeface="Arial"/>
            </a:endParaRPr>
          </a:p>
          <a:p>
            <a:pPr>
              <a:lnSpc>
                <a:spcPct val="120000"/>
              </a:lnSpc>
              <a:spcBef>
                <a:spcPts val="1199"/>
              </a:spcBef>
              <a:spcAft>
                <a:spcPts val="201"/>
              </a:spcAft>
            </a:pPr>
            <a:endParaRPr b="0" lang="el-GR" sz="2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CustomShape 1"/>
          <p:cNvSpPr/>
          <p:nvPr/>
        </p:nvSpPr>
        <p:spPr>
          <a:xfrm>
            <a:off x="1097280" y="286560"/>
            <a:ext cx="10057680" cy="1450080"/>
          </a:xfrm>
          <a:prstGeom prst="rect">
            <a:avLst/>
          </a:prstGeom>
          <a:noFill/>
          <a:ln w="0">
            <a:noFill/>
          </a:ln>
        </p:spPr>
        <p:style>
          <a:lnRef idx="0"/>
          <a:fillRef idx="0"/>
          <a:effectRef idx="0"/>
          <a:fontRef idx="minor"/>
        </p:style>
        <p:txBody>
          <a:bodyPr lIns="90000" rIns="90000" tIns="45000" bIns="45000" anchor="b">
            <a:noAutofit/>
          </a:bodyPr>
          <a:p>
            <a:pPr>
              <a:lnSpc>
                <a:spcPct val="90000"/>
              </a:lnSpc>
            </a:pPr>
            <a:r>
              <a:rPr b="0" lang="en-US" sz="4400" spc="-52" strike="noStrike">
                <a:solidFill>
                  <a:srgbClr val="404040"/>
                </a:solidFill>
                <a:latin typeface="Univers Condensed"/>
              </a:rPr>
              <a:t>Recycling - food composting </a:t>
            </a:r>
            <a:br/>
            <a:r>
              <a:rPr b="0" lang="en-US" sz="4400" spc="-52" strike="noStrike">
                <a:solidFill>
                  <a:srgbClr val="404040"/>
                </a:solidFill>
                <a:latin typeface="Univers Condensed"/>
              </a:rPr>
              <a:t>Food waste</a:t>
            </a:r>
            <a:endParaRPr b="0" lang="el-GR" sz="4400" spc="-1" strike="noStrike">
              <a:latin typeface="Arial"/>
            </a:endParaRPr>
          </a:p>
        </p:txBody>
      </p:sp>
      <p:sp>
        <p:nvSpPr>
          <p:cNvPr id="89" name="CustomShape 2"/>
          <p:cNvSpPr/>
          <p:nvPr/>
        </p:nvSpPr>
        <p:spPr>
          <a:xfrm>
            <a:off x="660240" y="1854360"/>
            <a:ext cx="11391120" cy="4406040"/>
          </a:xfrm>
          <a:prstGeom prst="rect">
            <a:avLst/>
          </a:prstGeom>
          <a:noFill/>
          <a:ln w="0">
            <a:noFill/>
          </a:ln>
        </p:spPr>
        <p:style>
          <a:lnRef idx="0"/>
          <a:fillRef idx="0"/>
          <a:effectRef idx="0"/>
          <a:fontRef idx="minor"/>
        </p:style>
        <p:txBody>
          <a:bodyPr lIns="0" rIns="0" tIns="45000" bIns="45000">
            <a:noAutofit/>
          </a:bodyPr>
          <a:p>
            <a:pPr marL="91440" indent="-90720">
              <a:lnSpc>
                <a:spcPct val="120000"/>
              </a:lnSpc>
              <a:spcBef>
                <a:spcPts val="1199"/>
              </a:spcBef>
              <a:spcAft>
                <a:spcPts val="201"/>
              </a:spcAft>
              <a:buClr>
                <a:srgbClr val="844bc5"/>
              </a:buClr>
              <a:buFont typeface="Calibri"/>
              <a:buChar char=" "/>
            </a:pPr>
            <a:r>
              <a:rPr b="0" lang="en-US" sz="1800" spc="-1" strike="noStrike">
                <a:solidFill>
                  <a:srgbClr val="404040"/>
                </a:solidFill>
                <a:latin typeface="Univers"/>
              </a:rPr>
              <a:t>Recycling is the reprocessing of already processed materials, especially waste, into new products. The process of composting first appeared 4000 years ago in China, after they recycled their garbage to help plant production. Greece, according to 2006 surveys, ranks last in the European Union in terms of utilization of recycling.</a:t>
            </a:r>
            <a:endParaRPr b="0" lang="el-GR" sz="1800" spc="-1" strike="noStrike">
              <a:latin typeface="Arial"/>
            </a:endParaRPr>
          </a:p>
          <a:p>
            <a:pPr marL="91440" indent="-90720">
              <a:lnSpc>
                <a:spcPct val="120000"/>
              </a:lnSpc>
              <a:spcBef>
                <a:spcPts val="1199"/>
              </a:spcBef>
              <a:spcAft>
                <a:spcPts val="201"/>
              </a:spcAft>
              <a:buClr>
                <a:srgbClr val="844bc5"/>
              </a:buClr>
              <a:buFont typeface="Calibri"/>
              <a:buChar char=" "/>
            </a:pPr>
            <a:r>
              <a:rPr b="0" lang="en-US" sz="1800" spc="-1" strike="noStrike">
                <a:solidFill>
                  <a:srgbClr val="404040"/>
                </a:solidFill>
                <a:latin typeface="Univers"/>
              </a:rPr>
              <a:t>European food industries produce around 30 million tones of waste per year, which ends up: as road paving materials, as low-quality fertilizer or animal feed with no nutritional value. </a:t>
            </a:r>
            <a:endParaRPr b="0" lang="el-GR" sz="1800" spc="-1" strike="noStrike">
              <a:latin typeface="Arial"/>
            </a:endParaRPr>
          </a:p>
          <a:p>
            <a:pPr marL="91440" indent="-90720">
              <a:lnSpc>
                <a:spcPct val="120000"/>
              </a:lnSpc>
              <a:spcBef>
                <a:spcPts val="1199"/>
              </a:spcBef>
              <a:spcAft>
                <a:spcPts val="201"/>
              </a:spcAft>
              <a:buClr>
                <a:srgbClr val="844bc5"/>
              </a:buClr>
              <a:buFont typeface="Calibri"/>
              <a:buChar char=" "/>
            </a:pPr>
            <a:r>
              <a:rPr b="0" lang="en-US" sz="1800" spc="-1" strike="noStrike">
                <a:solidFill>
                  <a:srgbClr val="404040"/>
                </a:solidFill>
                <a:latin typeface="Univers"/>
              </a:rPr>
              <a:t>Food waste can be recycled into food additives, high-quality animal feed and manures in order to exploit the nutrients of the by-products.</a:t>
            </a:r>
            <a:endParaRPr b="0" lang="el-GR" sz="1800" spc="-1" strike="noStrike">
              <a:latin typeface="Arial"/>
            </a:endParaRPr>
          </a:p>
          <a:p>
            <a:pPr>
              <a:lnSpc>
                <a:spcPct val="120000"/>
              </a:lnSpc>
              <a:spcBef>
                <a:spcPts val="1199"/>
              </a:spcBef>
              <a:spcAft>
                <a:spcPts val="201"/>
              </a:spcAft>
            </a:pPr>
            <a:endParaRPr b="0" lang="el-GR"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CustomShape 1"/>
          <p:cNvSpPr/>
          <p:nvPr/>
        </p:nvSpPr>
        <p:spPr>
          <a:xfrm>
            <a:off x="894240" y="-488160"/>
            <a:ext cx="10057680" cy="1450080"/>
          </a:xfrm>
          <a:prstGeom prst="rect">
            <a:avLst/>
          </a:prstGeom>
          <a:noFill/>
          <a:ln w="0">
            <a:noFill/>
          </a:ln>
        </p:spPr>
        <p:style>
          <a:lnRef idx="0"/>
          <a:fillRef idx="0"/>
          <a:effectRef idx="0"/>
          <a:fontRef idx="minor"/>
        </p:style>
        <p:txBody>
          <a:bodyPr lIns="90000" rIns="90000" tIns="45000" bIns="45000" anchor="b">
            <a:noAutofit/>
          </a:bodyPr>
          <a:p>
            <a:pPr>
              <a:lnSpc>
                <a:spcPct val="90000"/>
              </a:lnSpc>
            </a:pPr>
            <a:endParaRPr b="0" lang="el-GR" sz="1800" spc="-1" strike="noStrike">
              <a:latin typeface="Arial"/>
            </a:endParaRPr>
          </a:p>
          <a:p>
            <a:pPr>
              <a:lnSpc>
                <a:spcPct val="90000"/>
              </a:lnSpc>
            </a:pPr>
            <a:r>
              <a:rPr b="0" lang="el-GR" sz="4400" spc="-52" strike="noStrike">
                <a:solidFill>
                  <a:srgbClr val="404040"/>
                </a:solidFill>
                <a:latin typeface="Univers Condensed"/>
              </a:rPr>
              <a:t>                </a:t>
            </a:r>
            <a:r>
              <a:rPr b="0" lang="el-GR" sz="4400" spc="-52" strike="noStrike">
                <a:solidFill>
                  <a:srgbClr val="404040"/>
                </a:solidFill>
                <a:latin typeface="Univers Condensed"/>
              </a:rPr>
              <a:t>Ways to reduce food waste</a:t>
            </a:r>
            <a:endParaRPr b="0" lang="el-GR" sz="4400" spc="-1" strike="noStrike">
              <a:latin typeface="Arial"/>
            </a:endParaRPr>
          </a:p>
        </p:txBody>
      </p:sp>
      <p:sp>
        <p:nvSpPr>
          <p:cNvPr id="91" name="CustomShape 2"/>
          <p:cNvSpPr/>
          <p:nvPr/>
        </p:nvSpPr>
        <p:spPr>
          <a:xfrm>
            <a:off x="152280" y="1587600"/>
            <a:ext cx="11759400" cy="4647600"/>
          </a:xfrm>
          <a:prstGeom prst="rect">
            <a:avLst/>
          </a:prstGeom>
          <a:noFill/>
          <a:ln w="0">
            <a:noFill/>
          </a:ln>
        </p:spPr>
        <p:style>
          <a:lnRef idx="0"/>
          <a:fillRef idx="0"/>
          <a:effectRef idx="0"/>
          <a:fontRef idx="minor"/>
        </p:style>
        <p:txBody>
          <a:bodyPr lIns="0" rIns="0" tIns="45000" bIns="45000">
            <a:normAutofit fontScale="55000"/>
          </a:bodyPr>
          <a:p>
            <a:pPr marL="91440" indent="-90720">
              <a:lnSpc>
                <a:spcPct val="120000"/>
              </a:lnSpc>
              <a:spcBef>
                <a:spcPts val="1199"/>
              </a:spcBef>
              <a:spcAft>
                <a:spcPts val="201"/>
              </a:spcAft>
              <a:buClr>
                <a:srgbClr val="844bc5"/>
              </a:buClr>
              <a:buFont typeface="Calibri"/>
              <a:buChar char=" "/>
            </a:pPr>
            <a:r>
              <a:rPr b="0" lang="en-US" sz="1900" spc="-1" strike="noStrike">
                <a:solidFill>
                  <a:srgbClr val="404040"/>
                </a:solidFill>
                <a:latin typeface="Univers"/>
              </a:rPr>
              <a:t>1. We buy the quantities we need </a:t>
            </a:r>
            <a:endParaRPr b="0" lang="el-GR" sz="1900" spc="-1" strike="noStrike">
              <a:latin typeface="Arial"/>
            </a:endParaRPr>
          </a:p>
          <a:p>
            <a:pPr marL="91440" indent="-90720">
              <a:lnSpc>
                <a:spcPct val="120000"/>
              </a:lnSpc>
              <a:spcBef>
                <a:spcPts val="1199"/>
              </a:spcBef>
              <a:spcAft>
                <a:spcPts val="201"/>
              </a:spcAft>
              <a:buClr>
                <a:srgbClr val="844bc5"/>
              </a:buClr>
              <a:buFont typeface="Calibri"/>
              <a:buChar char=" "/>
            </a:pPr>
            <a:r>
              <a:rPr b="0" lang="en-US" sz="1900" spc="-1" strike="noStrike">
                <a:solidFill>
                  <a:srgbClr val="404040"/>
                </a:solidFill>
                <a:latin typeface="Univers"/>
              </a:rPr>
              <a:t>Buying the quantities we need and know we will consume is probably the most important way to reduce food waste. First look at what's in your fridge and cupboards to avoid buying products you may already have. </a:t>
            </a:r>
            <a:endParaRPr b="0" lang="el-GR" sz="1900" spc="-1" strike="noStrike">
              <a:latin typeface="Arial"/>
            </a:endParaRPr>
          </a:p>
          <a:p>
            <a:pPr marL="91440" indent="-90720">
              <a:lnSpc>
                <a:spcPct val="120000"/>
              </a:lnSpc>
              <a:spcBef>
                <a:spcPts val="1199"/>
              </a:spcBef>
              <a:spcAft>
                <a:spcPts val="201"/>
              </a:spcAft>
              <a:buClr>
                <a:srgbClr val="844bc5"/>
              </a:buClr>
              <a:buFont typeface="Calibri"/>
              <a:buChar char=" "/>
            </a:pPr>
            <a:r>
              <a:rPr b="0" lang="en-US" sz="1900" spc="-1" strike="noStrike">
                <a:solidFill>
                  <a:srgbClr val="404040"/>
                </a:solidFill>
                <a:latin typeface="Univers"/>
              </a:rPr>
              <a:t>2. We plan the meals for the week. </a:t>
            </a:r>
            <a:endParaRPr b="0" lang="el-GR" sz="1900" spc="-1" strike="noStrike">
              <a:latin typeface="Arial"/>
            </a:endParaRPr>
          </a:p>
          <a:p>
            <a:pPr marL="91440" indent="-90720">
              <a:lnSpc>
                <a:spcPct val="120000"/>
              </a:lnSpc>
              <a:spcBef>
                <a:spcPts val="1199"/>
              </a:spcBef>
              <a:spcAft>
                <a:spcPts val="201"/>
              </a:spcAft>
              <a:buClr>
                <a:srgbClr val="844bc5"/>
              </a:buClr>
              <a:buFont typeface="Calibri"/>
              <a:buChar char=" "/>
            </a:pPr>
            <a:r>
              <a:rPr b="0" lang="en-US" sz="1900" spc="-1" strike="noStrike">
                <a:solidFill>
                  <a:srgbClr val="404040"/>
                </a:solidFill>
                <a:latin typeface="Univers"/>
              </a:rPr>
              <a:t>Before we do our shopping, we plan our meals for the week. This way we know exactly the materials we will buy and the quantities we will need.</a:t>
            </a:r>
            <a:endParaRPr b="0" lang="el-GR" sz="1900" spc="-1" strike="noStrike">
              <a:latin typeface="Arial"/>
            </a:endParaRPr>
          </a:p>
          <a:p>
            <a:pPr marL="91440" indent="-90720">
              <a:lnSpc>
                <a:spcPct val="120000"/>
              </a:lnSpc>
              <a:spcBef>
                <a:spcPts val="1199"/>
              </a:spcBef>
              <a:spcAft>
                <a:spcPts val="201"/>
              </a:spcAft>
              <a:buClr>
                <a:srgbClr val="844bc5"/>
              </a:buClr>
              <a:buFont typeface="Calibri"/>
              <a:buChar char=" "/>
            </a:pPr>
            <a:r>
              <a:rPr b="0" lang="en-US" sz="1900" spc="-1" strike="noStrike">
                <a:solidFill>
                  <a:srgbClr val="404040"/>
                </a:solidFill>
                <a:latin typeface="Univers"/>
              </a:rPr>
              <a:t>3. We calculate the portions we will cook </a:t>
            </a:r>
            <a:endParaRPr b="0" lang="el-GR" sz="1900" spc="-1" strike="noStrike">
              <a:latin typeface="Arial"/>
            </a:endParaRPr>
          </a:p>
          <a:p>
            <a:pPr marL="91440" indent="-90720">
              <a:lnSpc>
                <a:spcPct val="120000"/>
              </a:lnSpc>
              <a:spcBef>
                <a:spcPts val="1199"/>
              </a:spcBef>
              <a:spcAft>
                <a:spcPts val="201"/>
              </a:spcAft>
              <a:buClr>
                <a:srgbClr val="844bc5"/>
              </a:buClr>
              <a:buFont typeface="Calibri"/>
              <a:buChar char=" "/>
            </a:pPr>
            <a:r>
              <a:rPr b="0" lang="en-US" sz="1900" spc="-1" strike="noStrike">
                <a:solidFill>
                  <a:srgbClr val="404040"/>
                </a:solidFill>
                <a:latin typeface="Univers"/>
              </a:rPr>
              <a:t>We often prepare large quantities of food with the result that there are several portions left over. We use the leftovers as a base for a new recipe or combine it with something else and have a brand new meal for the next day.</a:t>
            </a:r>
            <a:endParaRPr b="0" lang="el-GR" sz="1900" spc="-1" strike="noStrike">
              <a:latin typeface="Arial"/>
            </a:endParaRPr>
          </a:p>
          <a:p>
            <a:pPr marL="91440" indent="-90720">
              <a:lnSpc>
                <a:spcPct val="120000"/>
              </a:lnSpc>
              <a:spcBef>
                <a:spcPts val="1199"/>
              </a:spcBef>
              <a:spcAft>
                <a:spcPts val="201"/>
              </a:spcAft>
              <a:buClr>
                <a:srgbClr val="844bc5"/>
              </a:buClr>
              <a:buFont typeface="Calibri"/>
              <a:buChar char=" "/>
            </a:pPr>
            <a:r>
              <a:rPr b="0" lang="en-US" sz="1900" spc="-1" strike="noStrike">
                <a:solidFill>
                  <a:srgbClr val="404040"/>
                </a:solidFill>
                <a:latin typeface="Univers"/>
              </a:rPr>
              <a:t>4. We check the expiration dates. </a:t>
            </a:r>
            <a:endParaRPr b="0" lang="el-GR" sz="1900" spc="-1" strike="noStrike">
              <a:latin typeface="Arial"/>
            </a:endParaRPr>
          </a:p>
          <a:p>
            <a:pPr marL="91440" indent="-90720">
              <a:lnSpc>
                <a:spcPct val="120000"/>
              </a:lnSpc>
              <a:spcBef>
                <a:spcPts val="1199"/>
              </a:spcBef>
              <a:spcAft>
                <a:spcPts val="201"/>
              </a:spcAft>
              <a:buClr>
                <a:srgbClr val="844bc5"/>
              </a:buClr>
              <a:buFont typeface="Calibri"/>
              <a:buChar char=" "/>
            </a:pPr>
            <a:r>
              <a:rPr b="0" lang="en-US" sz="1900" spc="-1" strike="noStrike">
                <a:solidFill>
                  <a:srgbClr val="404040"/>
                </a:solidFill>
                <a:latin typeface="Univers"/>
              </a:rPr>
              <a:t>We tend to consume what we have recently bought first. But the most important thing is to immediately consume what expires first. Try putting them first in our fridge and cupboards. </a:t>
            </a:r>
            <a:endParaRPr b="0" lang="el-GR" sz="1900" spc="-1" strike="noStrike">
              <a:latin typeface="Arial"/>
            </a:endParaRPr>
          </a:p>
          <a:p>
            <a:pPr marL="91440" indent="-90720">
              <a:lnSpc>
                <a:spcPct val="120000"/>
              </a:lnSpc>
              <a:spcBef>
                <a:spcPts val="1199"/>
              </a:spcBef>
              <a:spcAft>
                <a:spcPts val="201"/>
              </a:spcAft>
              <a:buClr>
                <a:srgbClr val="844bc5"/>
              </a:buClr>
              <a:buFont typeface="Calibri"/>
              <a:buChar char=" "/>
            </a:pPr>
            <a:r>
              <a:rPr b="0" lang="en-US" sz="1900" spc="-1" strike="noStrike">
                <a:solidFill>
                  <a:srgbClr val="404040"/>
                </a:solidFill>
                <a:latin typeface="Univers"/>
              </a:rPr>
              <a:t>5. Freezing </a:t>
            </a:r>
            <a:endParaRPr b="0" lang="el-GR" sz="1900" spc="-1" strike="noStrike">
              <a:latin typeface="Arial"/>
            </a:endParaRPr>
          </a:p>
          <a:p>
            <a:pPr marL="91440" indent="-90720">
              <a:lnSpc>
                <a:spcPct val="120000"/>
              </a:lnSpc>
              <a:spcBef>
                <a:spcPts val="1199"/>
              </a:spcBef>
              <a:spcAft>
                <a:spcPts val="201"/>
              </a:spcAft>
              <a:buClr>
                <a:srgbClr val="844bc5"/>
              </a:buClr>
              <a:buFont typeface="Calibri"/>
              <a:buChar char=" "/>
            </a:pPr>
            <a:r>
              <a:rPr b="0" lang="en-US" sz="1900" spc="-1" strike="noStrike">
                <a:solidFill>
                  <a:srgbClr val="404040"/>
                </a:solidFill>
                <a:latin typeface="Univers"/>
              </a:rPr>
              <a:t>Food that we have recently bought and we do not intend to consume immediately, we put it in the freezer: this way it is preserved for a longer time. We do the same for the leftover </a:t>
            </a:r>
            <a:endParaRPr b="0" lang="el-GR" sz="19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92" name="CustomShape 1"/>
          <p:cNvSpPr/>
          <p:nvPr/>
        </p:nvSpPr>
        <p:spPr>
          <a:xfrm>
            <a:off x="0" y="0"/>
            <a:ext cx="12191400" cy="685728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p:style>
      </p:sp>
      <p:sp>
        <p:nvSpPr>
          <p:cNvPr id="93" name="CustomShape 2"/>
          <p:cNvSpPr/>
          <p:nvPr/>
        </p:nvSpPr>
        <p:spPr>
          <a:xfrm>
            <a:off x="643320" y="702000"/>
            <a:ext cx="2994120" cy="1665720"/>
          </a:xfrm>
          <a:prstGeom prst="rect">
            <a:avLst/>
          </a:prstGeom>
          <a:noFill/>
          <a:ln w="0">
            <a:noFill/>
          </a:ln>
        </p:spPr>
        <p:style>
          <a:lnRef idx="0"/>
          <a:fillRef idx="0"/>
          <a:effectRef idx="0"/>
          <a:fontRef idx="minor"/>
        </p:style>
        <p:txBody>
          <a:bodyPr lIns="90000" rIns="90000" tIns="45000" bIns="45000" anchor="b">
            <a:normAutofit/>
          </a:bodyPr>
          <a:p>
            <a:pPr>
              <a:lnSpc>
                <a:spcPct val="90000"/>
              </a:lnSpc>
            </a:pPr>
            <a:r>
              <a:rPr b="0" lang="en-US" sz="4000" spc="-52" strike="noStrike">
                <a:solidFill>
                  <a:srgbClr val="ffffff"/>
                </a:solidFill>
                <a:latin typeface="Univers Condensed"/>
              </a:rPr>
              <a:t>Greek cuisine</a:t>
            </a:r>
            <a:endParaRPr b="0" lang="el-GR" sz="4000" spc="-1" strike="noStrike">
              <a:latin typeface="Arial"/>
            </a:endParaRPr>
          </a:p>
        </p:txBody>
      </p:sp>
      <p:sp>
        <p:nvSpPr>
          <p:cNvPr id="94" name="Line 3"/>
          <p:cNvSpPr/>
          <p:nvPr/>
        </p:nvSpPr>
        <p:spPr>
          <a:xfrm>
            <a:off x="723600" y="2538720"/>
            <a:ext cx="2834640" cy="0"/>
          </a:xfrm>
          <a:prstGeom prst="line">
            <a:avLst/>
          </a:prstGeom>
          <a:ln w="19050">
            <a:solidFill>
              <a:schemeClr val="accent1"/>
            </a:solidFill>
            <a:round/>
          </a:ln>
        </p:spPr>
        <p:style>
          <a:lnRef idx="1">
            <a:schemeClr val="accent1"/>
          </a:lnRef>
          <a:fillRef idx="0">
            <a:schemeClr val="accent1"/>
          </a:fillRef>
          <a:effectRef idx="0">
            <a:schemeClr val="accent1"/>
          </a:effectRef>
          <a:fontRef idx="minor"/>
        </p:style>
      </p:sp>
      <p:sp>
        <p:nvSpPr>
          <p:cNvPr id="95" name="CustomShape 4"/>
          <p:cNvSpPr/>
          <p:nvPr/>
        </p:nvSpPr>
        <p:spPr>
          <a:xfrm>
            <a:off x="643320" y="2731320"/>
            <a:ext cx="2994120" cy="3482280"/>
          </a:xfrm>
          <a:prstGeom prst="rect">
            <a:avLst/>
          </a:prstGeom>
          <a:noFill/>
          <a:ln w="0">
            <a:noFill/>
          </a:ln>
        </p:spPr>
        <p:style>
          <a:lnRef idx="0"/>
          <a:fillRef idx="0"/>
          <a:effectRef idx="0"/>
          <a:fontRef idx="minor"/>
        </p:style>
        <p:txBody>
          <a:bodyPr lIns="0" rIns="0" tIns="45000" bIns="45000">
            <a:normAutofit/>
          </a:bodyPr>
          <a:p>
            <a:pPr marL="91440" indent="-90720">
              <a:lnSpc>
                <a:spcPct val="110000"/>
              </a:lnSpc>
              <a:spcBef>
                <a:spcPts val="1199"/>
              </a:spcBef>
              <a:spcAft>
                <a:spcPts val="201"/>
              </a:spcAft>
              <a:buClr>
                <a:srgbClr val="844bc5"/>
              </a:buClr>
              <a:buFont typeface="Calibri"/>
              <a:buChar char=" "/>
            </a:pPr>
            <a:r>
              <a:rPr b="0" lang="en-US" sz="1100" spc="-1" strike="noStrike">
                <a:solidFill>
                  <a:srgbClr val="ffffff"/>
                </a:solidFill>
                <a:latin typeface="Univers"/>
              </a:rPr>
              <a:t>Greek cuisine is very special and includes foods that do not exist in other countries. The cuisine of the Greeks is characterized as Mediterranean, while it also has some common characteristics with the traditional cuisines of Italy, the Balkans, Turkey and the Levant (part of the Middle East).</a:t>
            </a:r>
            <a:endParaRPr b="0" lang="el-GR" sz="1100" spc="-1" strike="noStrike">
              <a:latin typeface="Arial"/>
            </a:endParaRPr>
          </a:p>
          <a:p>
            <a:pPr marL="91440" indent="-90720">
              <a:lnSpc>
                <a:spcPct val="110000"/>
              </a:lnSpc>
              <a:spcBef>
                <a:spcPts val="1199"/>
              </a:spcBef>
              <a:spcAft>
                <a:spcPts val="201"/>
              </a:spcAft>
              <a:buClr>
                <a:srgbClr val="844bc5"/>
              </a:buClr>
              <a:buFont typeface="Calibri"/>
              <a:buChar char=" "/>
            </a:pPr>
            <a:r>
              <a:rPr b="0" lang="en-US" sz="1100" spc="-1" strike="noStrike">
                <a:solidFill>
                  <a:srgbClr val="ffffff"/>
                </a:solidFill>
                <a:latin typeface="Univers"/>
              </a:rPr>
              <a:t>Some of them:</a:t>
            </a:r>
            <a:endParaRPr b="0" lang="el-GR" sz="1100" spc="-1" strike="noStrike">
              <a:latin typeface="Arial"/>
            </a:endParaRPr>
          </a:p>
          <a:p>
            <a:pPr marL="91440" indent="-90720">
              <a:lnSpc>
                <a:spcPct val="110000"/>
              </a:lnSpc>
              <a:spcBef>
                <a:spcPts val="1199"/>
              </a:spcBef>
              <a:spcAft>
                <a:spcPts val="201"/>
              </a:spcAft>
              <a:buClr>
                <a:srgbClr val="844bc5"/>
              </a:buClr>
              <a:buFont typeface="Calibri"/>
              <a:buChar char=" "/>
            </a:pPr>
            <a:r>
              <a:rPr b="0" lang="en-US" sz="1100" spc="-1" strike="noStrike">
                <a:solidFill>
                  <a:srgbClr val="ffffff"/>
                </a:solidFill>
                <a:latin typeface="Univers"/>
              </a:rPr>
              <a:t>Calamari</a:t>
            </a:r>
            <a:r>
              <a:rPr b="0" lang="el-GR" sz="1100" spc="-1" strike="noStrike">
                <a:solidFill>
                  <a:srgbClr val="ffffff"/>
                </a:solidFill>
                <a:latin typeface="Univers"/>
              </a:rPr>
              <a:t>                                   </a:t>
            </a:r>
            <a:r>
              <a:rPr b="0" lang="en-US" sz="1100" spc="-1" strike="noStrike">
                <a:solidFill>
                  <a:srgbClr val="ffffff"/>
                </a:solidFill>
                <a:latin typeface="Univers"/>
              </a:rPr>
              <a:t>Yiouvetsi</a:t>
            </a:r>
            <a:r>
              <a:rPr b="0" lang="el-GR" sz="1100" spc="-1" strike="noStrike">
                <a:solidFill>
                  <a:srgbClr val="ffffff"/>
                </a:solidFill>
                <a:latin typeface="Univers"/>
              </a:rPr>
              <a:t>                                             </a:t>
            </a:r>
            <a:r>
              <a:rPr b="0" lang="en-US" sz="1100" spc="-1" strike="noStrike">
                <a:solidFill>
                  <a:srgbClr val="ffffff"/>
                </a:solidFill>
                <a:latin typeface="Univers"/>
              </a:rPr>
              <a:t>Moussaka</a:t>
            </a:r>
            <a:endParaRPr b="0" lang="el-GR" sz="1100" spc="-1" strike="noStrike">
              <a:latin typeface="Arial"/>
            </a:endParaRPr>
          </a:p>
          <a:p>
            <a:pPr marL="91440" indent="-90720">
              <a:lnSpc>
                <a:spcPct val="110000"/>
              </a:lnSpc>
              <a:spcBef>
                <a:spcPts val="1199"/>
              </a:spcBef>
              <a:spcAft>
                <a:spcPts val="201"/>
              </a:spcAft>
              <a:buClr>
                <a:srgbClr val="844bc5"/>
              </a:buClr>
              <a:buFont typeface="Calibri"/>
              <a:buChar char=" "/>
            </a:pPr>
            <a:r>
              <a:rPr b="0" lang="el-GR" sz="1100" spc="-1" strike="noStrike">
                <a:solidFill>
                  <a:srgbClr val="ffffff"/>
                </a:solidFill>
                <a:latin typeface="Univers"/>
              </a:rPr>
              <a:t>            </a:t>
            </a:r>
            <a:endParaRPr b="0" lang="el-GR" sz="1100" spc="-1" strike="noStrike">
              <a:latin typeface="Arial"/>
            </a:endParaRPr>
          </a:p>
        </p:txBody>
      </p:sp>
      <p:pic>
        <p:nvPicPr>
          <p:cNvPr id="96" name="Picture 3" descr=""/>
          <p:cNvPicPr/>
          <p:nvPr/>
        </p:nvPicPr>
        <p:blipFill>
          <a:blip r:embed="rId1"/>
          <a:stretch/>
        </p:blipFill>
        <p:spPr>
          <a:xfrm>
            <a:off x="4060080" y="758160"/>
            <a:ext cx="3582720" cy="2391120"/>
          </a:xfrm>
          <a:prstGeom prst="rect">
            <a:avLst/>
          </a:prstGeom>
          <a:ln w="0">
            <a:noFill/>
          </a:ln>
        </p:spPr>
      </p:pic>
      <p:pic>
        <p:nvPicPr>
          <p:cNvPr id="97" name="Picture 5" descr=""/>
          <p:cNvPicPr/>
          <p:nvPr/>
        </p:nvPicPr>
        <p:blipFill>
          <a:blip r:embed="rId2"/>
          <a:stretch/>
        </p:blipFill>
        <p:spPr>
          <a:xfrm>
            <a:off x="4060080" y="3698640"/>
            <a:ext cx="3637440" cy="2409480"/>
          </a:xfrm>
          <a:prstGeom prst="rect">
            <a:avLst/>
          </a:prstGeom>
          <a:ln w="0">
            <a:noFill/>
          </a:ln>
        </p:spPr>
      </p:pic>
      <p:pic>
        <p:nvPicPr>
          <p:cNvPr id="98" name="Picture 4" descr=""/>
          <p:cNvPicPr/>
          <p:nvPr/>
        </p:nvPicPr>
        <p:blipFill>
          <a:blip r:embed="rId3"/>
          <a:stretch/>
        </p:blipFill>
        <p:spPr>
          <a:xfrm>
            <a:off x="7965000" y="1640160"/>
            <a:ext cx="3582720" cy="358272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CustomShape 1"/>
          <p:cNvSpPr/>
          <p:nvPr/>
        </p:nvSpPr>
        <p:spPr>
          <a:xfrm>
            <a:off x="1097280" y="286560"/>
            <a:ext cx="10057680" cy="1450080"/>
          </a:xfrm>
          <a:prstGeom prst="rect">
            <a:avLst/>
          </a:prstGeom>
          <a:noFill/>
          <a:ln w="0">
            <a:noFill/>
          </a:ln>
        </p:spPr>
        <p:style>
          <a:lnRef idx="0"/>
          <a:fillRef idx="0"/>
          <a:effectRef idx="0"/>
          <a:fontRef idx="minor"/>
        </p:style>
        <p:txBody>
          <a:bodyPr lIns="90000" rIns="90000" tIns="45000" bIns="45000" anchor="b">
            <a:noAutofit/>
          </a:bodyPr>
          <a:p>
            <a:pPr>
              <a:lnSpc>
                <a:spcPct val="90000"/>
              </a:lnSpc>
            </a:pPr>
            <a:r>
              <a:rPr b="0" lang="en-US" sz="4400" spc="-52" strike="noStrike">
                <a:solidFill>
                  <a:srgbClr val="404040"/>
                </a:solidFill>
                <a:latin typeface="Univers Condensed"/>
              </a:rPr>
              <a:t> </a:t>
            </a:r>
            <a:r>
              <a:rPr b="0" lang="en-US" sz="4400" spc="-52" strike="noStrike">
                <a:solidFill>
                  <a:srgbClr val="404040"/>
                </a:solidFill>
                <a:latin typeface="Univers Condensed"/>
              </a:rPr>
              <a:t>Mediterranean cuisine </a:t>
            </a:r>
            <a:endParaRPr b="0" lang="el-GR" sz="4400" spc="-1" strike="noStrike">
              <a:latin typeface="Arial"/>
            </a:endParaRPr>
          </a:p>
        </p:txBody>
      </p:sp>
      <p:sp>
        <p:nvSpPr>
          <p:cNvPr id="100" name="CustomShape 2"/>
          <p:cNvSpPr/>
          <p:nvPr/>
        </p:nvSpPr>
        <p:spPr>
          <a:xfrm>
            <a:off x="1097280" y="2108160"/>
            <a:ext cx="10057680" cy="3760200"/>
          </a:xfrm>
          <a:prstGeom prst="rect">
            <a:avLst/>
          </a:prstGeom>
          <a:noFill/>
          <a:ln w="0">
            <a:noFill/>
          </a:ln>
        </p:spPr>
        <p:style>
          <a:lnRef idx="0"/>
          <a:fillRef idx="0"/>
          <a:effectRef idx="0"/>
          <a:fontRef idx="minor"/>
        </p:style>
        <p:txBody>
          <a:bodyPr lIns="0" rIns="0" tIns="45000" bIns="45000">
            <a:noAutofit/>
          </a:bodyPr>
          <a:p>
            <a:pPr marL="91440" indent="-90720">
              <a:lnSpc>
                <a:spcPct val="120000"/>
              </a:lnSpc>
              <a:spcBef>
                <a:spcPts val="1199"/>
              </a:spcBef>
              <a:spcAft>
                <a:spcPts val="201"/>
              </a:spcAft>
              <a:buClr>
                <a:srgbClr val="844bc5"/>
              </a:buClr>
              <a:buFont typeface="Calibri"/>
              <a:buChar char=" "/>
            </a:pPr>
            <a:r>
              <a:rPr b="0" lang="en-US" sz="2800" spc="-1" strike="noStrike">
                <a:solidFill>
                  <a:srgbClr val="404040"/>
                </a:solidFill>
                <a:latin typeface="Univers"/>
              </a:rPr>
              <a:t>Mediterranean cuisine is internationally recognized as the healthiest cuisine. The use of olive oil as well as fresh raw materials such as fruit, fish, seafood, as well as high-quality national ones, has been proven to contribute to the reduction of blood pressure and the prevention of serious diseases such as cancer, while at the same time increasing people's life expectancy and favoring long life.</a:t>
            </a:r>
            <a:endParaRPr b="0" lang="el-GR" sz="2800" spc="-1" strike="noStrike">
              <a:latin typeface="Arial"/>
            </a:endParaRPr>
          </a:p>
          <a:p>
            <a:pPr>
              <a:lnSpc>
                <a:spcPct val="120000"/>
              </a:lnSpc>
              <a:spcBef>
                <a:spcPts val="1199"/>
              </a:spcBef>
              <a:spcAft>
                <a:spcPts val="201"/>
              </a:spcAft>
            </a:pPr>
            <a:endParaRPr b="0" lang="el-GR" sz="2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CustomShape 1"/>
          <p:cNvSpPr/>
          <p:nvPr/>
        </p:nvSpPr>
        <p:spPr>
          <a:xfrm>
            <a:off x="1097280" y="2108160"/>
            <a:ext cx="10057680" cy="3760200"/>
          </a:xfrm>
          <a:prstGeom prst="rect">
            <a:avLst/>
          </a:prstGeom>
          <a:noFill/>
          <a:ln w="0">
            <a:noFill/>
          </a:ln>
        </p:spPr>
        <p:style>
          <a:lnRef idx="0"/>
          <a:fillRef idx="0"/>
          <a:effectRef idx="0"/>
          <a:fontRef idx="minor"/>
        </p:style>
        <p:txBody>
          <a:bodyPr lIns="0" rIns="0" tIns="45000" bIns="45000">
            <a:normAutofit fontScale="82000"/>
          </a:bodyPr>
          <a:p>
            <a:pPr lvl="8" marL="1699920" indent="-227880">
              <a:lnSpc>
                <a:spcPct val="90000"/>
              </a:lnSpc>
              <a:spcBef>
                <a:spcPts val="201"/>
              </a:spcBef>
              <a:spcAft>
                <a:spcPts val="400"/>
              </a:spcAft>
              <a:buClr>
                <a:srgbClr val="844bc5"/>
              </a:buClr>
              <a:buFont typeface="Calibri"/>
              <a:buChar char="◦"/>
            </a:pPr>
            <a:r>
              <a:rPr b="0" lang="en-US" sz="4000" spc="-1" strike="noStrike">
                <a:solidFill>
                  <a:srgbClr val="404040"/>
                </a:solidFill>
                <a:latin typeface="Univers"/>
              </a:rPr>
              <a:t> </a:t>
            </a:r>
            <a:r>
              <a:rPr b="0" lang="en-US" sz="4000" spc="-1" strike="noStrike">
                <a:solidFill>
                  <a:srgbClr val="404040"/>
                </a:solidFill>
                <a:latin typeface="Univers"/>
              </a:rPr>
              <a:t>I am looking forward to this day because we will interact with schools abroad and get new information, get to know their traditional foods, see their schools and learn their customs. In addition, we will make acquaintances and friendships with them.</a:t>
            </a:r>
            <a:endParaRPr b="0" lang="el-GR" sz="4000" spc="-1" strike="noStrike">
              <a:latin typeface="Arial"/>
            </a:endParaRPr>
          </a:p>
          <a:p>
            <a:pPr>
              <a:lnSpc>
                <a:spcPct val="120000"/>
              </a:lnSpc>
              <a:spcBef>
                <a:spcPts val="1199"/>
              </a:spcBef>
              <a:spcAft>
                <a:spcPts val="201"/>
              </a:spcAft>
            </a:pPr>
            <a:endParaRPr b="0" lang="el-GR" sz="40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02" name="CustomShape 1"/>
          <p:cNvSpPr/>
          <p:nvPr/>
        </p:nvSpPr>
        <p:spPr>
          <a:xfrm>
            <a:off x="0" y="0"/>
            <a:ext cx="12191400" cy="6857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03" name="Picture 1" descr=""/>
          <p:cNvPicPr/>
          <p:nvPr/>
        </p:nvPicPr>
        <p:blipFill>
          <a:blip r:embed="rId1">
            <a:alphaModFix amt="35000"/>
          </a:blip>
          <a:stretch/>
        </p:blipFill>
        <p:spPr>
          <a:xfrm>
            <a:off x="0" y="0"/>
            <a:ext cx="12191400" cy="6857280"/>
          </a:xfrm>
          <a:prstGeom prst="rect">
            <a:avLst/>
          </a:prstGeom>
          <a:ln w="0">
            <a:noFill/>
          </a:ln>
        </p:spPr>
      </p:pic>
      <p:sp>
        <p:nvSpPr>
          <p:cNvPr id="104" name="Line 2"/>
          <p:cNvSpPr/>
          <p:nvPr/>
        </p:nvSpPr>
        <p:spPr>
          <a:xfrm>
            <a:off x="1193400" y="1910520"/>
            <a:ext cx="9966960" cy="0"/>
          </a:xfrm>
          <a:prstGeom prst="line">
            <a:avLst/>
          </a:prstGeom>
          <a:ln>
            <a:solidFill>
              <a:schemeClr val="tx1"/>
            </a:solidFill>
            <a:round/>
          </a:ln>
        </p:spPr>
        <p:style>
          <a:lnRef idx="1">
            <a:schemeClr val="accent1"/>
          </a:lnRef>
          <a:fillRef idx="0">
            <a:schemeClr val="accent1"/>
          </a:fillRef>
          <a:effectRef idx="0">
            <a:schemeClr val="accent1"/>
          </a:effectRef>
          <a:fontRef idx="minor"/>
        </p:style>
      </p:sp>
      <p:sp>
        <p:nvSpPr>
          <p:cNvPr id="105" name="CustomShape 3"/>
          <p:cNvSpPr/>
          <p:nvPr/>
        </p:nvSpPr>
        <p:spPr>
          <a:xfrm>
            <a:off x="1097280" y="2108160"/>
            <a:ext cx="10057680" cy="3760200"/>
          </a:xfrm>
          <a:prstGeom prst="rect">
            <a:avLst/>
          </a:prstGeom>
          <a:noFill/>
          <a:ln w="0">
            <a:noFill/>
          </a:ln>
        </p:spPr>
        <p:style>
          <a:lnRef idx="0"/>
          <a:fillRef idx="0"/>
          <a:effectRef idx="0"/>
          <a:fontRef idx="minor"/>
        </p:style>
        <p:txBody>
          <a:bodyPr lIns="0" rIns="0" tIns="45000" bIns="45000">
            <a:normAutofit/>
          </a:bodyPr>
          <a:p>
            <a:pPr>
              <a:lnSpc>
                <a:spcPct val="120000"/>
              </a:lnSpc>
              <a:spcBef>
                <a:spcPts val="1199"/>
              </a:spcBef>
              <a:spcAft>
                <a:spcPts val="201"/>
              </a:spcAft>
              <a:tabLst>
                <a:tab algn="l" pos="0"/>
              </a:tabLst>
            </a:pPr>
            <a:r>
              <a:rPr b="0" lang="en-US" sz="6600" spc="-1" strike="noStrike">
                <a:solidFill>
                  <a:srgbClr val="ffffff"/>
                </a:solidFill>
                <a:latin typeface="Univers"/>
              </a:rPr>
              <a:t>          </a:t>
            </a:r>
            <a:r>
              <a:rPr b="0" lang="en-US" sz="6600" spc="-1" strike="noStrike">
                <a:solidFill>
                  <a:srgbClr val="ffffff"/>
                </a:solidFill>
                <a:latin typeface="Univers"/>
              </a:rPr>
              <a:t>THANK YOU</a:t>
            </a:r>
            <a:endParaRPr b="0" lang="el-GR" sz="6600" spc="-1" strike="noStrike">
              <a:latin typeface="Arial"/>
            </a:endParaRPr>
          </a:p>
        </p:txBody>
      </p:sp>
      <p:sp>
        <p:nvSpPr>
          <p:cNvPr id="106" name="CustomShape 4"/>
          <p:cNvSpPr/>
          <p:nvPr/>
        </p:nvSpPr>
        <p:spPr>
          <a:xfrm>
            <a:off x="0" y="6400800"/>
            <a:ext cx="12191400" cy="45648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c2432"/>
      </a:dk2>
      <a:lt2>
        <a:srgbClr val="f2f3f0"/>
      </a:lt2>
      <a:accent1>
        <a:srgbClr val="844bc5"/>
      </a:accent1>
      <a:accent2>
        <a:srgbClr val="4842b7"/>
      </a:accent2>
      <a:accent3>
        <a:srgbClr val="4b78c5"/>
      </a:accent3>
      <a:accent4>
        <a:srgbClr val="3999b3"/>
      </a:accent4>
      <a:accent5>
        <a:srgbClr val="49c0a8"/>
      </a:accent5>
      <a:accent6>
        <a:srgbClr val="39b368"/>
      </a:accent6>
      <a:hlink>
        <a:srgbClr val="339a97"/>
      </a:hlink>
      <a:folHlink>
        <a:srgbClr val="7f7f7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c2432"/>
      </a:dk2>
      <a:lt2>
        <a:srgbClr val="f2f3f0"/>
      </a:lt2>
      <a:accent1>
        <a:srgbClr val="844bc5"/>
      </a:accent1>
      <a:accent2>
        <a:srgbClr val="4842b7"/>
      </a:accent2>
      <a:accent3>
        <a:srgbClr val="4b78c5"/>
      </a:accent3>
      <a:accent4>
        <a:srgbClr val="3999b3"/>
      </a:accent4>
      <a:accent5>
        <a:srgbClr val="49c0a8"/>
      </a:accent5>
      <a:accent6>
        <a:srgbClr val="39b368"/>
      </a:accent6>
      <a:hlink>
        <a:srgbClr val="339a97"/>
      </a:hlink>
      <a:folHlink>
        <a:srgbClr val="7f7f7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37</TotalTime>
  <Application>LibreOffice/7.0.1.2$Windows_X86_64 LibreOffice_project/7cbcfc562f6eb6708b5ff7d7397325de9e764452</Application>
  <Words>604</Words>
  <Paragraphs>28</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2023-11-15T16:50:41Z</dcterms:created>
  <dc:creator>Papadopoulos Family</dc:creator>
  <dc:description/>
  <dc:language>el-GR</dc:language>
  <cp:lastModifiedBy/>
  <dcterms:modified xsi:type="dcterms:W3CDTF">2023-11-16T11:25:40Z</dcterms:modified>
  <cp:revision>4</cp:revision>
  <dc:subject/>
  <dc:title>International school  cooperation newsletter</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Widescreen</vt:lpwstr>
  </property>
  <property fmtid="{D5CDD505-2E9C-101B-9397-08002B2CF9AE}" pid="9" name="ScaleCrop">
    <vt:bool>0</vt:bool>
  </property>
  <property fmtid="{D5CDD505-2E9C-101B-9397-08002B2CF9AE}" pid="10" name="ShareDoc">
    <vt:bool>0</vt:bool>
  </property>
  <property fmtid="{D5CDD505-2E9C-101B-9397-08002B2CF9AE}" pid="11" name="Slides">
    <vt:i4>8</vt:i4>
  </property>
</Properties>
</file>