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media/image1.png" ContentType="image/png"/>
  <Override PartName="/ppt/media/image2.png" ContentType="image/png"/>
  <Override PartName="/ppt/media/image3.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A35EE9-529B-4F97-9943-4FF75C931A41}"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l-GR"/>
        </a:p>
      </dgm:t>
    </dgm:pt>
    <dgm:pt modelId="{A3BAD417-DD4A-468E-8ED1-3B8AAAEB2B78}">
      <dgm:prSet phldrT="[Text]"/>
      <dgm:spPr/>
      <dgm:t>
        <a:bodyPr/>
        <a:lstStyle/>
        <a:p>
          <a:r>
            <a:rPr lang="en-US" dirty="0" smtClean="0"/>
            <a:t>Where she is</a:t>
          </a:r>
          <a:endParaRPr lang="el-GR" dirty="0"/>
        </a:p>
      </dgm:t>
    </dgm:pt>
    <dgm:pt modelId="{E4099715-4245-401E-82FF-3AE443E4B19A}" type="parTrans" cxnId="{F8350E4E-9FA0-4F1E-AFA3-18E2EEFD0524}">
      <dgm:prSet/>
      <dgm:spPr/>
      <dgm:t>
        <a:bodyPr/>
        <a:lstStyle/>
        <a:p>
          <a:endParaRPr lang="el-GR"/>
        </a:p>
      </dgm:t>
    </dgm:pt>
    <dgm:pt modelId="{C83733DF-D70C-4233-BF1B-68E4DB2C852E}" type="sibTrans" cxnId="{F8350E4E-9FA0-4F1E-AFA3-18E2EEFD0524}">
      <dgm:prSet/>
      <dgm:spPr/>
      <dgm:t>
        <a:bodyPr/>
        <a:lstStyle/>
        <a:p>
          <a:endParaRPr lang="el-GR"/>
        </a:p>
      </dgm:t>
    </dgm:pt>
    <dgm:pt modelId="{097B95EA-8EC3-4827-B9C3-D5D20CC9B4BF}">
      <dgm:prSet phldrT="[Text]"/>
      <dgm:spPr/>
      <dgm:t>
        <a:bodyPr/>
        <a:lstStyle/>
        <a:p>
          <a:r>
            <a:rPr lang="en-US" dirty="0" smtClean="0"/>
            <a:t>Her Climate</a:t>
          </a:r>
          <a:endParaRPr lang="el-GR" dirty="0"/>
        </a:p>
      </dgm:t>
    </dgm:pt>
    <dgm:pt modelId="{6795613E-FEC9-4F9B-AB3C-C3646DE9C3F9}" type="parTrans" cxnId="{063A9C4E-D1D1-4393-802F-1877881CCF09}">
      <dgm:prSet/>
      <dgm:spPr/>
      <dgm:t>
        <a:bodyPr/>
        <a:lstStyle/>
        <a:p>
          <a:endParaRPr lang="el-GR"/>
        </a:p>
      </dgm:t>
    </dgm:pt>
    <dgm:pt modelId="{13C27F2B-9D48-45BE-80F3-FAA43862A14B}" type="sibTrans" cxnId="{063A9C4E-D1D1-4393-802F-1877881CCF09}">
      <dgm:prSet/>
      <dgm:spPr/>
      <dgm:t>
        <a:bodyPr/>
        <a:lstStyle/>
        <a:p>
          <a:endParaRPr lang="el-GR"/>
        </a:p>
      </dgm:t>
    </dgm:pt>
    <dgm:pt modelId="{5C6B2623-5965-4232-B09D-2D073FA254DB}">
      <dgm:prSet phldrT="[Text]"/>
      <dgm:spPr/>
      <dgm:t>
        <a:bodyPr/>
        <a:lstStyle/>
        <a:p>
          <a:r>
            <a:rPr lang="en-US" dirty="0" smtClean="0"/>
            <a:t>Her Cuisine</a:t>
          </a:r>
          <a:endParaRPr lang="el-GR" dirty="0"/>
        </a:p>
      </dgm:t>
    </dgm:pt>
    <dgm:pt modelId="{BD9E67BA-5D58-4AD6-8855-A1C1F8929FB5}" type="parTrans" cxnId="{3E74B0E4-D874-41F8-81C5-F0752AE9D20B}">
      <dgm:prSet/>
      <dgm:spPr/>
      <dgm:t>
        <a:bodyPr/>
        <a:lstStyle/>
        <a:p>
          <a:endParaRPr lang="el-GR"/>
        </a:p>
      </dgm:t>
    </dgm:pt>
    <dgm:pt modelId="{38380518-EFAC-43D5-B824-765388EBF747}" type="sibTrans" cxnId="{3E74B0E4-D874-41F8-81C5-F0752AE9D20B}">
      <dgm:prSet/>
      <dgm:spPr/>
      <dgm:t>
        <a:bodyPr/>
        <a:lstStyle/>
        <a:p>
          <a:endParaRPr lang="el-GR"/>
        </a:p>
      </dgm:t>
    </dgm:pt>
    <dgm:pt modelId="{E0DDB36A-A28A-4216-BAF1-28CBBCD43074}" type="pres">
      <dgm:prSet presAssocID="{7AA35EE9-529B-4F97-9943-4FF75C931A41}" presName="compositeShape" presStyleCnt="0">
        <dgm:presLayoutVars>
          <dgm:dir/>
          <dgm:resizeHandles/>
        </dgm:presLayoutVars>
      </dgm:prSet>
      <dgm:spPr/>
    </dgm:pt>
    <dgm:pt modelId="{6B15D23A-5F66-40FE-902E-CF9228F2706D}" type="pres">
      <dgm:prSet presAssocID="{7AA35EE9-529B-4F97-9943-4FF75C931A41}" presName="pyramid" presStyleLbl="node1" presStyleIdx="0" presStyleCnt="1"/>
      <dgm:spPr/>
    </dgm:pt>
    <dgm:pt modelId="{16C36747-EC8B-438E-B142-2909B24E18AA}" type="pres">
      <dgm:prSet presAssocID="{7AA35EE9-529B-4F97-9943-4FF75C931A41}" presName="theList" presStyleCnt="0"/>
      <dgm:spPr/>
    </dgm:pt>
    <dgm:pt modelId="{23C799B2-F875-4126-ABEE-9C4B5AA0BD99}" type="pres">
      <dgm:prSet presAssocID="{A3BAD417-DD4A-468E-8ED1-3B8AAAEB2B78}" presName="aNode" presStyleLbl="fgAcc1" presStyleIdx="0" presStyleCnt="3" custScaleX="77315" custScaleY="73961" custLinFactY="50647" custLinFactNeighborX="-48153" custLinFactNeighborY="100000">
        <dgm:presLayoutVars>
          <dgm:bulletEnabled val="1"/>
        </dgm:presLayoutVars>
      </dgm:prSet>
      <dgm:spPr/>
      <dgm:t>
        <a:bodyPr/>
        <a:lstStyle/>
        <a:p>
          <a:endParaRPr lang="el-GR"/>
        </a:p>
      </dgm:t>
    </dgm:pt>
    <dgm:pt modelId="{D21976E4-C06A-4B65-B864-244C2DCE3B1A}" type="pres">
      <dgm:prSet presAssocID="{A3BAD417-DD4A-468E-8ED1-3B8AAAEB2B78}" presName="aSpace" presStyleCnt="0"/>
      <dgm:spPr/>
    </dgm:pt>
    <dgm:pt modelId="{DCA3A265-71A5-43C4-8BAF-8B138028068D}" type="pres">
      <dgm:prSet presAssocID="{097B95EA-8EC3-4827-B9C3-D5D20CC9B4BF}" presName="aNode" presStyleLbl="fgAcc1" presStyleIdx="1" presStyleCnt="3" custScaleX="87744" custScaleY="84128" custLinFactY="40170" custLinFactNeighborX="-47240" custLinFactNeighborY="100000">
        <dgm:presLayoutVars>
          <dgm:bulletEnabled val="1"/>
        </dgm:presLayoutVars>
      </dgm:prSet>
      <dgm:spPr/>
      <dgm:t>
        <a:bodyPr/>
        <a:lstStyle/>
        <a:p>
          <a:endParaRPr lang="el-GR"/>
        </a:p>
      </dgm:t>
    </dgm:pt>
    <dgm:pt modelId="{CA72FA2E-9319-42D9-9A5F-9F9529302A81}" type="pres">
      <dgm:prSet presAssocID="{097B95EA-8EC3-4827-B9C3-D5D20CC9B4BF}" presName="aSpace" presStyleCnt="0"/>
      <dgm:spPr/>
    </dgm:pt>
    <dgm:pt modelId="{B57CFA72-D9CB-445D-98EC-A7208A61446B}" type="pres">
      <dgm:prSet presAssocID="{5C6B2623-5965-4232-B09D-2D073FA254DB}" presName="aNode" presStyleLbl="fgAcc1" presStyleIdx="2" presStyleCnt="3" custLinFactY="30583" custLinFactNeighborX="-47240" custLinFactNeighborY="100000">
        <dgm:presLayoutVars>
          <dgm:bulletEnabled val="1"/>
        </dgm:presLayoutVars>
      </dgm:prSet>
      <dgm:spPr/>
    </dgm:pt>
    <dgm:pt modelId="{CD22BD0D-A4FD-4D3F-9B91-DD5ADD2B98D6}" type="pres">
      <dgm:prSet presAssocID="{5C6B2623-5965-4232-B09D-2D073FA254DB}" presName="aSpace" presStyleCnt="0"/>
      <dgm:spPr/>
    </dgm:pt>
  </dgm:ptLst>
  <dgm:cxnLst>
    <dgm:cxn modelId="{F8350E4E-9FA0-4F1E-AFA3-18E2EEFD0524}" srcId="{7AA35EE9-529B-4F97-9943-4FF75C931A41}" destId="{A3BAD417-DD4A-468E-8ED1-3B8AAAEB2B78}" srcOrd="0" destOrd="0" parTransId="{E4099715-4245-401E-82FF-3AE443E4B19A}" sibTransId="{C83733DF-D70C-4233-BF1B-68E4DB2C852E}"/>
    <dgm:cxn modelId="{3E74B0E4-D874-41F8-81C5-F0752AE9D20B}" srcId="{7AA35EE9-529B-4F97-9943-4FF75C931A41}" destId="{5C6B2623-5965-4232-B09D-2D073FA254DB}" srcOrd="2" destOrd="0" parTransId="{BD9E67BA-5D58-4AD6-8855-A1C1F8929FB5}" sibTransId="{38380518-EFAC-43D5-B824-765388EBF747}"/>
    <dgm:cxn modelId="{556B5F34-9F1D-4133-9DA3-557A3B852522}" type="presOf" srcId="{A3BAD417-DD4A-468E-8ED1-3B8AAAEB2B78}" destId="{23C799B2-F875-4126-ABEE-9C4B5AA0BD99}" srcOrd="0" destOrd="0" presId="urn:microsoft.com/office/officeart/2005/8/layout/pyramid2"/>
    <dgm:cxn modelId="{C3A6A67E-EA95-47F6-98AF-7F6633ECA1FF}" type="presOf" srcId="{097B95EA-8EC3-4827-B9C3-D5D20CC9B4BF}" destId="{DCA3A265-71A5-43C4-8BAF-8B138028068D}" srcOrd="0" destOrd="0" presId="urn:microsoft.com/office/officeart/2005/8/layout/pyramid2"/>
    <dgm:cxn modelId="{DB869B85-22C5-435D-A503-857415DEDA4B}" type="presOf" srcId="{5C6B2623-5965-4232-B09D-2D073FA254DB}" destId="{B57CFA72-D9CB-445D-98EC-A7208A61446B}" srcOrd="0" destOrd="0" presId="urn:microsoft.com/office/officeart/2005/8/layout/pyramid2"/>
    <dgm:cxn modelId="{1E822CD6-4A1C-44B0-B755-719047439769}" type="presOf" srcId="{7AA35EE9-529B-4F97-9943-4FF75C931A41}" destId="{E0DDB36A-A28A-4216-BAF1-28CBBCD43074}" srcOrd="0" destOrd="0" presId="urn:microsoft.com/office/officeart/2005/8/layout/pyramid2"/>
    <dgm:cxn modelId="{063A9C4E-D1D1-4393-802F-1877881CCF09}" srcId="{7AA35EE9-529B-4F97-9943-4FF75C931A41}" destId="{097B95EA-8EC3-4827-B9C3-D5D20CC9B4BF}" srcOrd="1" destOrd="0" parTransId="{6795613E-FEC9-4F9B-AB3C-C3646DE9C3F9}" sibTransId="{13C27F2B-9D48-45BE-80F3-FAA43862A14B}"/>
    <dgm:cxn modelId="{F6C9D865-DD72-472F-94A3-11055C402C29}" type="presParOf" srcId="{E0DDB36A-A28A-4216-BAF1-28CBBCD43074}" destId="{6B15D23A-5F66-40FE-902E-CF9228F2706D}" srcOrd="0" destOrd="0" presId="urn:microsoft.com/office/officeart/2005/8/layout/pyramid2"/>
    <dgm:cxn modelId="{458934FA-FBC6-459E-B188-8B9CC2F4B0B0}" type="presParOf" srcId="{E0DDB36A-A28A-4216-BAF1-28CBBCD43074}" destId="{16C36747-EC8B-438E-B142-2909B24E18AA}" srcOrd="1" destOrd="0" presId="urn:microsoft.com/office/officeart/2005/8/layout/pyramid2"/>
    <dgm:cxn modelId="{9BD019B3-97AD-4309-8215-58F4DBACD4FB}" type="presParOf" srcId="{16C36747-EC8B-438E-B142-2909B24E18AA}" destId="{23C799B2-F875-4126-ABEE-9C4B5AA0BD99}" srcOrd="0" destOrd="0" presId="urn:microsoft.com/office/officeart/2005/8/layout/pyramid2"/>
    <dgm:cxn modelId="{559BAE06-925A-4D93-A4ED-5174CC7DD18D}" type="presParOf" srcId="{16C36747-EC8B-438E-B142-2909B24E18AA}" destId="{D21976E4-C06A-4B65-B864-244C2DCE3B1A}" srcOrd="1" destOrd="0" presId="urn:microsoft.com/office/officeart/2005/8/layout/pyramid2"/>
    <dgm:cxn modelId="{1BBFF901-4AA7-4B04-BF68-8F436BFC3B63}" type="presParOf" srcId="{16C36747-EC8B-438E-B142-2909B24E18AA}" destId="{DCA3A265-71A5-43C4-8BAF-8B138028068D}" srcOrd="2" destOrd="0" presId="urn:microsoft.com/office/officeart/2005/8/layout/pyramid2"/>
    <dgm:cxn modelId="{854C7395-22A5-43B5-978D-3DC6E4D91FA2}" type="presParOf" srcId="{16C36747-EC8B-438E-B142-2909B24E18AA}" destId="{CA72FA2E-9319-42D9-9A5F-9F9529302A81}" srcOrd="3" destOrd="0" presId="urn:microsoft.com/office/officeart/2005/8/layout/pyramid2"/>
    <dgm:cxn modelId="{13EE0B6E-ACF4-464C-B58F-B2C174B6C82D}" type="presParOf" srcId="{16C36747-EC8B-438E-B142-2909B24E18AA}" destId="{B57CFA72-D9CB-445D-98EC-A7208A61446B}" srcOrd="4" destOrd="0" presId="urn:microsoft.com/office/officeart/2005/8/layout/pyramid2"/>
    <dgm:cxn modelId="{0D3EC5CD-EA0D-4153-B197-DE71A7C06F09}" type="presParOf" srcId="{16C36747-EC8B-438E-B142-2909B24E18AA}" destId="{CD22BD0D-A4FD-4D3F-9B91-DD5ADD2B98D6}" srcOrd="5" destOrd="0" presId="urn:microsoft.com/office/officeart/2005/8/layout/pyramid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15D23A-5F66-40FE-902E-CF9228F2706D}">
      <dsp:nvSpPr>
        <dsp:cNvPr id="0" name=""/>
        <dsp:cNvSpPr/>
      </dsp:nvSpPr>
      <dsp:spPr>
        <a:xfrm>
          <a:off x="1371202" y="0"/>
          <a:ext cx="3508375" cy="3508375"/>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C799B2-F875-4126-ABEE-9C4B5AA0BD99}">
      <dsp:nvSpPr>
        <dsp:cNvPr id="0" name=""/>
        <dsp:cNvSpPr/>
      </dsp:nvSpPr>
      <dsp:spPr>
        <a:xfrm>
          <a:off x="2285947" y="951426"/>
          <a:ext cx="1763125" cy="701414"/>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Where she is</a:t>
          </a:r>
          <a:endParaRPr lang="el-GR" sz="2300" kern="1200" dirty="0"/>
        </a:p>
      </dsp:txBody>
      <dsp:txXfrm>
        <a:off x="2320187" y="985666"/>
        <a:ext cx="1694645" cy="632934"/>
      </dsp:txXfrm>
    </dsp:sp>
    <dsp:sp modelId="{DCA3A265-71A5-43C4-8BAF-8B138028068D}">
      <dsp:nvSpPr>
        <dsp:cNvPr id="0" name=""/>
        <dsp:cNvSpPr/>
      </dsp:nvSpPr>
      <dsp:spPr>
        <a:xfrm>
          <a:off x="2187854" y="1672026"/>
          <a:ext cx="2000952" cy="797834"/>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Her Climate</a:t>
          </a:r>
          <a:endParaRPr lang="el-GR" sz="2300" kern="1200" dirty="0"/>
        </a:p>
      </dsp:txBody>
      <dsp:txXfrm>
        <a:off x="2226801" y="1710973"/>
        <a:ext cx="1923058" cy="719940"/>
      </dsp:txXfrm>
    </dsp:sp>
    <dsp:sp modelId="{B57CFA72-D9CB-445D-98EC-A7208A61446B}">
      <dsp:nvSpPr>
        <dsp:cNvPr id="0" name=""/>
        <dsp:cNvSpPr/>
      </dsp:nvSpPr>
      <dsp:spPr>
        <a:xfrm>
          <a:off x="2048108" y="2497486"/>
          <a:ext cx="2280443" cy="948357"/>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Her Cuisine</a:t>
          </a:r>
          <a:endParaRPr lang="el-GR" sz="2300" kern="1200" dirty="0"/>
        </a:p>
      </dsp:txBody>
      <dsp:txXfrm>
        <a:off x="2094403" y="2543781"/>
        <a:ext cx="2187853" cy="855767"/>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
        <p:nvSpPr>
          <p:cNvPr id="112" name="PlaceHolder 2"/>
          <p:cNvSpPr>
            <a:spLocks noGrp="1"/>
          </p:cNvSpPr>
          <p:nvPr>
            <p:ph type="body"/>
          </p:nvPr>
        </p:nvSpPr>
        <p:spPr>
          <a:xfrm>
            <a:off x="1043640" y="2323800"/>
            <a:ext cx="677700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13" name="PlaceHolder 3"/>
          <p:cNvSpPr>
            <a:spLocks noGrp="1"/>
          </p:cNvSpPr>
          <p:nvPr>
            <p:ph type="body"/>
          </p:nvPr>
        </p:nvSpPr>
        <p:spPr>
          <a:xfrm>
            <a:off x="1043640" y="4156560"/>
            <a:ext cx="6777000" cy="1673280"/>
          </a:xfrm>
          <a:prstGeom prst="rect">
            <a:avLst/>
          </a:prstGeom>
        </p:spPr>
        <p:txBody>
          <a:bodyPr lIns="0" rIns="0" tIns="0" bIns="0">
            <a:normAutofit/>
          </a:bodyPr>
          <a:p>
            <a:endParaRPr b="0" lang="el-GR" sz="2400" spc="-1" strike="noStrike">
              <a:solidFill>
                <a:srgbClr val="564b3c"/>
              </a:solidFill>
              <a:latin typeface="Times New Roman"/>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
        <p:nvSpPr>
          <p:cNvPr id="115" name="PlaceHolder 2"/>
          <p:cNvSpPr>
            <a:spLocks noGrp="1"/>
          </p:cNvSpPr>
          <p:nvPr>
            <p:ph type="body"/>
          </p:nvPr>
        </p:nvSpPr>
        <p:spPr>
          <a:xfrm>
            <a:off x="1043640" y="232380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16" name="PlaceHolder 3"/>
          <p:cNvSpPr>
            <a:spLocks noGrp="1"/>
          </p:cNvSpPr>
          <p:nvPr>
            <p:ph type="body"/>
          </p:nvPr>
        </p:nvSpPr>
        <p:spPr>
          <a:xfrm>
            <a:off x="4516200" y="232380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17" name="PlaceHolder 4"/>
          <p:cNvSpPr>
            <a:spLocks noGrp="1"/>
          </p:cNvSpPr>
          <p:nvPr>
            <p:ph type="body"/>
          </p:nvPr>
        </p:nvSpPr>
        <p:spPr>
          <a:xfrm>
            <a:off x="1043640" y="415656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18" name="PlaceHolder 5"/>
          <p:cNvSpPr>
            <a:spLocks noGrp="1"/>
          </p:cNvSpPr>
          <p:nvPr>
            <p:ph type="body"/>
          </p:nvPr>
        </p:nvSpPr>
        <p:spPr>
          <a:xfrm>
            <a:off x="4516200" y="415656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
        <p:nvSpPr>
          <p:cNvPr id="120" name="PlaceHolder 2"/>
          <p:cNvSpPr>
            <a:spLocks noGrp="1"/>
          </p:cNvSpPr>
          <p:nvPr>
            <p:ph type="body"/>
          </p:nvPr>
        </p:nvSpPr>
        <p:spPr>
          <a:xfrm>
            <a:off x="1043640" y="2323800"/>
            <a:ext cx="2181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21" name="PlaceHolder 3"/>
          <p:cNvSpPr>
            <a:spLocks noGrp="1"/>
          </p:cNvSpPr>
          <p:nvPr>
            <p:ph type="body"/>
          </p:nvPr>
        </p:nvSpPr>
        <p:spPr>
          <a:xfrm>
            <a:off x="3335040" y="2323800"/>
            <a:ext cx="2181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22" name="PlaceHolder 4"/>
          <p:cNvSpPr>
            <a:spLocks noGrp="1"/>
          </p:cNvSpPr>
          <p:nvPr>
            <p:ph type="body"/>
          </p:nvPr>
        </p:nvSpPr>
        <p:spPr>
          <a:xfrm>
            <a:off x="5626440" y="2323800"/>
            <a:ext cx="2181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23" name="PlaceHolder 5"/>
          <p:cNvSpPr>
            <a:spLocks noGrp="1"/>
          </p:cNvSpPr>
          <p:nvPr>
            <p:ph type="body"/>
          </p:nvPr>
        </p:nvSpPr>
        <p:spPr>
          <a:xfrm>
            <a:off x="1043640" y="4156560"/>
            <a:ext cx="2181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24" name="PlaceHolder 6"/>
          <p:cNvSpPr>
            <a:spLocks noGrp="1"/>
          </p:cNvSpPr>
          <p:nvPr>
            <p:ph type="body"/>
          </p:nvPr>
        </p:nvSpPr>
        <p:spPr>
          <a:xfrm>
            <a:off x="3335040" y="4156560"/>
            <a:ext cx="2181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25" name="PlaceHolder 7"/>
          <p:cNvSpPr>
            <a:spLocks noGrp="1"/>
          </p:cNvSpPr>
          <p:nvPr>
            <p:ph type="body"/>
          </p:nvPr>
        </p:nvSpPr>
        <p:spPr>
          <a:xfrm>
            <a:off x="5626440" y="4156560"/>
            <a:ext cx="2181960" cy="1673280"/>
          </a:xfrm>
          <a:prstGeom prst="rect">
            <a:avLst/>
          </a:prstGeom>
        </p:spPr>
        <p:txBody>
          <a:bodyPr lIns="0" rIns="0" tIns="0" bIns="0">
            <a:normAutofit/>
          </a:bodyPr>
          <a:p>
            <a:endParaRPr b="0" lang="el-GR" sz="2400" spc="-1" strike="noStrike">
              <a:solidFill>
                <a:srgbClr val="564b3c"/>
              </a:solidFill>
              <a:latin typeface="Times New Roman"/>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73"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
        <p:nvSpPr>
          <p:cNvPr id="174" name="PlaceHolder 2"/>
          <p:cNvSpPr>
            <a:spLocks noGrp="1"/>
          </p:cNvSpPr>
          <p:nvPr>
            <p:ph type="subTitle"/>
          </p:nvPr>
        </p:nvSpPr>
        <p:spPr>
          <a:xfrm>
            <a:off x="1043640" y="2323800"/>
            <a:ext cx="6777000" cy="350856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
        <p:nvSpPr>
          <p:cNvPr id="176" name="PlaceHolder 2"/>
          <p:cNvSpPr>
            <a:spLocks noGrp="1"/>
          </p:cNvSpPr>
          <p:nvPr>
            <p:ph type="body"/>
          </p:nvPr>
        </p:nvSpPr>
        <p:spPr>
          <a:xfrm>
            <a:off x="1043640" y="2323800"/>
            <a:ext cx="6777000" cy="3508560"/>
          </a:xfrm>
          <a:prstGeom prst="rect">
            <a:avLst/>
          </a:prstGeom>
        </p:spPr>
        <p:txBody>
          <a:bodyPr lIns="0" rIns="0" tIns="0" bIns="0">
            <a:normAutofit/>
          </a:bodyPr>
          <a:p>
            <a:endParaRPr b="0" lang="el-GR" sz="2400" spc="-1" strike="noStrike">
              <a:solidFill>
                <a:srgbClr val="564b3c"/>
              </a:solidFill>
              <a:latin typeface="Times New Roman"/>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
        <p:nvSpPr>
          <p:cNvPr id="178" name="PlaceHolder 2"/>
          <p:cNvSpPr>
            <a:spLocks noGrp="1"/>
          </p:cNvSpPr>
          <p:nvPr>
            <p:ph type="body"/>
          </p:nvPr>
        </p:nvSpPr>
        <p:spPr>
          <a:xfrm>
            <a:off x="1043640" y="2323800"/>
            <a:ext cx="3306960" cy="350856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79" name="PlaceHolder 3"/>
          <p:cNvSpPr>
            <a:spLocks noGrp="1"/>
          </p:cNvSpPr>
          <p:nvPr>
            <p:ph type="body"/>
          </p:nvPr>
        </p:nvSpPr>
        <p:spPr>
          <a:xfrm>
            <a:off x="4516200" y="2323800"/>
            <a:ext cx="3306960" cy="3508560"/>
          </a:xfrm>
          <a:prstGeom prst="rect">
            <a:avLst/>
          </a:prstGeom>
        </p:spPr>
        <p:txBody>
          <a:bodyPr lIns="0" rIns="0" tIns="0" bIns="0">
            <a:normAutofit/>
          </a:bodyPr>
          <a:p>
            <a:endParaRPr b="0" lang="el-GR" sz="2400" spc="-1" strike="noStrike">
              <a:solidFill>
                <a:srgbClr val="564b3c"/>
              </a:solidFill>
              <a:latin typeface="Times New Roman"/>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0"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1" name="PlaceHolder 1"/>
          <p:cNvSpPr>
            <a:spLocks noGrp="1"/>
          </p:cNvSpPr>
          <p:nvPr>
            <p:ph type="subTitle"/>
          </p:nvPr>
        </p:nvSpPr>
        <p:spPr>
          <a:xfrm>
            <a:off x="1043640" y="1027800"/>
            <a:ext cx="7024320" cy="529776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2"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
        <p:nvSpPr>
          <p:cNvPr id="183" name="PlaceHolder 2"/>
          <p:cNvSpPr>
            <a:spLocks noGrp="1"/>
          </p:cNvSpPr>
          <p:nvPr>
            <p:ph type="body"/>
          </p:nvPr>
        </p:nvSpPr>
        <p:spPr>
          <a:xfrm>
            <a:off x="1043640" y="232380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84" name="PlaceHolder 3"/>
          <p:cNvSpPr>
            <a:spLocks noGrp="1"/>
          </p:cNvSpPr>
          <p:nvPr>
            <p:ph type="body"/>
          </p:nvPr>
        </p:nvSpPr>
        <p:spPr>
          <a:xfrm>
            <a:off x="4516200" y="2323800"/>
            <a:ext cx="3306960" cy="350856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85" name="PlaceHolder 4"/>
          <p:cNvSpPr>
            <a:spLocks noGrp="1"/>
          </p:cNvSpPr>
          <p:nvPr>
            <p:ph type="body"/>
          </p:nvPr>
        </p:nvSpPr>
        <p:spPr>
          <a:xfrm>
            <a:off x="1043640" y="415656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
        <p:nvSpPr>
          <p:cNvPr id="91" name="PlaceHolder 2"/>
          <p:cNvSpPr>
            <a:spLocks noGrp="1"/>
          </p:cNvSpPr>
          <p:nvPr>
            <p:ph type="subTitle"/>
          </p:nvPr>
        </p:nvSpPr>
        <p:spPr>
          <a:xfrm>
            <a:off x="1043640" y="2323800"/>
            <a:ext cx="6777000" cy="350856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
        <p:nvSpPr>
          <p:cNvPr id="187" name="PlaceHolder 2"/>
          <p:cNvSpPr>
            <a:spLocks noGrp="1"/>
          </p:cNvSpPr>
          <p:nvPr>
            <p:ph type="body"/>
          </p:nvPr>
        </p:nvSpPr>
        <p:spPr>
          <a:xfrm>
            <a:off x="1043640" y="2323800"/>
            <a:ext cx="3306960" cy="350856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88" name="PlaceHolder 3"/>
          <p:cNvSpPr>
            <a:spLocks noGrp="1"/>
          </p:cNvSpPr>
          <p:nvPr>
            <p:ph type="body"/>
          </p:nvPr>
        </p:nvSpPr>
        <p:spPr>
          <a:xfrm>
            <a:off x="4516200" y="232380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89" name="PlaceHolder 4"/>
          <p:cNvSpPr>
            <a:spLocks noGrp="1"/>
          </p:cNvSpPr>
          <p:nvPr>
            <p:ph type="body"/>
          </p:nvPr>
        </p:nvSpPr>
        <p:spPr>
          <a:xfrm>
            <a:off x="4516200" y="415656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0"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
        <p:nvSpPr>
          <p:cNvPr id="191" name="PlaceHolder 2"/>
          <p:cNvSpPr>
            <a:spLocks noGrp="1"/>
          </p:cNvSpPr>
          <p:nvPr>
            <p:ph type="body"/>
          </p:nvPr>
        </p:nvSpPr>
        <p:spPr>
          <a:xfrm>
            <a:off x="1043640" y="232380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92" name="PlaceHolder 3"/>
          <p:cNvSpPr>
            <a:spLocks noGrp="1"/>
          </p:cNvSpPr>
          <p:nvPr>
            <p:ph type="body"/>
          </p:nvPr>
        </p:nvSpPr>
        <p:spPr>
          <a:xfrm>
            <a:off x="4516200" y="232380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93" name="PlaceHolder 4"/>
          <p:cNvSpPr>
            <a:spLocks noGrp="1"/>
          </p:cNvSpPr>
          <p:nvPr>
            <p:ph type="body"/>
          </p:nvPr>
        </p:nvSpPr>
        <p:spPr>
          <a:xfrm>
            <a:off x="1043640" y="4156560"/>
            <a:ext cx="6777000" cy="1673280"/>
          </a:xfrm>
          <a:prstGeom prst="rect">
            <a:avLst/>
          </a:prstGeom>
        </p:spPr>
        <p:txBody>
          <a:bodyPr lIns="0" rIns="0" tIns="0" bIns="0">
            <a:normAutofit/>
          </a:bodyPr>
          <a:p>
            <a:endParaRPr b="0" lang="el-GR" sz="2400" spc="-1" strike="noStrike">
              <a:solidFill>
                <a:srgbClr val="564b3c"/>
              </a:solidFill>
              <a:latin typeface="Times New Roman"/>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94"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
        <p:nvSpPr>
          <p:cNvPr id="195" name="PlaceHolder 2"/>
          <p:cNvSpPr>
            <a:spLocks noGrp="1"/>
          </p:cNvSpPr>
          <p:nvPr>
            <p:ph type="body"/>
          </p:nvPr>
        </p:nvSpPr>
        <p:spPr>
          <a:xfrm>
            <a:off x="1043640" y="2323800"/>
            <a:ext cx="677700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96" name="PlaceHolder 3"/>
          <p:cNvSpPr>
            <a:spLocks noGrp="1"/>
          </p:cNvSpPr>
          <p:nvPr>
            <p:ph type="body"/>
          </p:nvPr>
        </p:nvSpPr>
        <p:spPr>
          <a:xfrm>
            <a:off x="1043640" y="4156560"/>
            <a:ext cx="6777000" cy="1673280"/>
          </a:xfrm>
          <a:prstGeom prst="rect">
            <a:avLst/>
          </a:prstGeom>
        </p:spPr>
        <p:txBody>
          <a:bodyPr lIns="0" rIns="0" tIns="0" bIns="0">
            <a:normAutofit/>
          </a:bodyPr>
          <a:p>
            <a:endParaRPr b="0" lang="el-GR" sz="2400" spc="-1" strike="noStrike">
              <a:solidFill>
                <a:srgbClr val="564b3c"/>
              </a:solidFill>
              <a:latin typeface="Times New Roman"/>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
        <p:nvSpPr>
          <p:cNvPr id="198" name="PlaceHolder 2"/>
          <p:cNvSpPr>
            <a:spLocks noGrp="1"/>
          </p:cNvSpPr>
          <p:nvPr>
            <p:ph type="body"/>
          </p:nvPr>
        </p:nvSpPr>
        <p:spPr>
          <a:xfrm>
            <a:off x="1043640" y="232380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99" name="PlaceHolder 3"/>
          <p:cNvSpPr>
            <a:spLocks noGrp="1"/>
          </p:cNvSpPr>
          <p:nvPr>
            <p:ph type="body"/>
          </p:nvPr>
        </p:nvSpPr>
        <p:spPr>
          <a:xfrm>
            <a:off x="4516200" y="232380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200" name="PlaceHolder 4"/>
          <p:cNvSpPr>
            <a:spLocks noGrp="1"/>
          </p:cNvSpPr>
          <p:nvPr>
            <p:ph type="body"/>
          </p:nvPr>
        </p:nvSpPr>
        <p:spPr>
          <a:xfrm>
            <a:off x="1043640" y="415656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201" name="PlaceHolder 5"/>
          <p:cNvSpPr>
            <a:spLocks noGrp="1"/>
          </p:cNvSpPr>
          <p:nvPr>
            <p:ph type="body"/>
          </p:nvPr>
        </p:nvSpPr>
        <p:spPr>
          <a:xfrm>
            <a:off x="4516200" y="415656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02"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
        <p:nvSpPr>
          <p:cNvPr id="203" name="PlaceHolder 2"/>
          <p:cNvSpPr>
            <a:spLocks noGrp="1"/>
          </p:cNvSpPr>
          <p:nvPr>
            <p:ph type="body"/>
          </p:nvPr>
        </p:nvSpPr>
        <p:spPr>
          <a:xfrm>
            <a:off x="1043640" y="2323800"/>
            <a:ext cx="2181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204" name="PlaceHolder 3"/>
          <p:cNvSpPr>
            <a:spLocks noGrp="1"/>
          </p:cNvSpPr>
          <p:nvPr>
            <p:ph type="body"/>
          </p:nvPr>
        </p:nvSpPr>
        <p:spPr>
          <a:xfrm>
            <a:off x="3335040" y="2323800"/>
            <a:ext cx="2181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205" name="PlaceHolder 4"/>
          <p:cNvSpPr>
            <a:spLocks noGrp="1"/>
          </p:cNvSpPr>
          <p:nvPr>
            <p:ph type="body"/>
          </p:nvPr>
        </p:nvSpPr>
        <p:spPr>
          <a:xfrm>
            <a:off x="5626440" y="2323800"/>
            <a:ext cx="2181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206" name="PlaceHolder 5"/>
          <p:cNvSpPr>
            <a:spLocks noGrp="1"/>
          </p:cNvSpPr>
          <p:nvPr>
            <p:ph type="body"/>
          </p:nvPr>
        </p:nvSpPr>
        <p:spPr>
          <a:xfrm>
            <a:off x="1043640" y="4156560"/>
            <a:ext cx="2181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207" name="PlaceHolder 6"/>
          <p:cNvSpPr>
            <a:spLocks noGrp="1"/>
          </p:cNvSpPr>
          <p:nvPr>
            <p:ph type="body"/>
          </p:nvPr>
        </p:nvSpPr>
        <p:spPr>
          <a:xfrm>
            <a:off x="3335040" y="4156560"/>
            <a:ext cx="2181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208" name="PlaceHolder 7"/>
          <p:cNvSpPr>
            <a:spLocks noGrp="1"/>
          </p:cNvSpPr>
          <p:nvPr>
            <p:ph type="body"/>
          </p:nvPr>
        </p:nvSpPr>
        <p:spPr>
          <a:xfrm>
            <a:off x="5626440" y="4156560"/>
            <a:ext cx="2181960" cy="1673280"/>
          </a:xfrm>
          <a:prstGeom prst="rect">
            <a:avLst/>
          </a:prstGeom>
        </p:spPr>
        <p:txBody>
          <a:bodyPr lIns="0" rIns="0" tIns="0" bIns="0">
            <a:normAutofit/>
          </a:bodyPr>
          <a:p>
            <a:endParaRPr b="0" lang="el-GR" sz="2400" spc="-1" strike="noStrike">
              <a:solidFill>
                <a:srgbClr val="564b3c"/>
              </a:solidFill>
              <a:latin typeface="Times New Roman"/>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
        <p:nvSpPr>
          <p:cNvPr id="93" name="PlaceHolder 2"/>
          <p:cNvSpPr>
            <a:spLocks noGrp="1"/>
          </p:cNvSpPr>
          <p:nvPr>
            <p:ph type="body"/>
          </p:nvPr>
        </p:nvSpPr>
        <p:spPr>
          <a:xfrm>
            <a:off x="1043640" y="2323800"/>
            <a:ext cx="6777000" cy="3508560"/>
          </a:xfrm>
          <a:prstGeom prst="rect">
            <a:avLst/>
          </a:prstGeom>
        </p:spPr>
        <p:txBody>
          <a:bodyPr lIns="0" rIns="0" tIns="0" bIns="0">
            <a:normAutofit/>
          </a:bodyPr>
          <a:p>
            <a:endParaRPr b="0" lang="el-GR" sz="2400" spc="-1" strike="noStrike">
              <a:solidFill>
                <a:srgbClr val="564b3c"/>
              </a:solidFill>
              <a:latin typeface="Times New Roman"/>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
        <p:nvSpPr>
          <p:cNvPr id="95" name="PlaceHolder 2"/>
          <p:cNvSpPr>
            <a:spLocks noGrp="1"/>
          </p:cNvSpPr>
          <p:nvPr>
            <p:ph type="body"/>
          </p:nvPr>
        </p:nvSpPr>
        <p:spPr>
          <a:xfrm>
            <a:off x="1043640" y="2323800"/>
            <a:ext cx="3306960" cy="350856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96" name="PlaceHolder 3"/>
          <p:cNvSpPr>
            <a:spLocks noGrp="1"/>
          </p:cNvSpPr>
          <p:nvPr>
            <p:ph type="body"/>
          </p:nvPr>
        </p:nvSpPr>
        <p:spPr>
          <a:xfrm>
            <a:off x="4516200" y="2323800"/>
            <a:ext cx="3306960" cy="3508560"/>
          </a:xfrm>
          <a:prstGeom prst="rect">
            <a:avLst/>
          </a:prstGeom>
        </p:spPr>
        <p:txBody>
          <a:bodyPr lIns="0" rIns="0" tIns="0" bIns="0">
            <a:normAutofit/>
          </a:bodyPr>
          <a:p>
            <a:endParaRPr b="0" lang="el-GR" sz="2400" spc="-1" strike="noStrike">
              <a:solidFill>
                <a:srgbClr val="564b3c"/>
              </a:solidFill>
              <a:latin typeface="Times New Roman"/>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1043640" y="1027800"/>
            <a:ext cx="7024320" cy="529776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
        <p:nvSpPr>
          <p:cNvPr id="100" name="PlaceHolder 2"/>
          <p:cNvSpPr>
            <a:spLocks noGrp="1"/>
          </p:cNvSpPr>
          <p:nvPr>
            <p:ph type="body"/>
          </p:nvPr>
        </p:nvSpPr>
        <p:spPr>
          <a:xfrm>
            <a:off x="1043640" y="232380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01" name="PlaceHolder 3"/>
          <p:cNvSpPr>
            <a:spLocks noGrp="1"/>
          </p:cNvSpPr>
          <p:nvPr>
            <p:ph type="body"/>
          </p:nvPr>
        </p:nvSpPr>
        <p:spPr>
          <a:xfrm>
            <a:off x="4516200" y="2323800"/>
            <a:ext cx="3306960" cy="350856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02" name="PlaceHolder 4"/>
          <p:cNvSpPr>
            <a:spLocks noGrp="1"/>
          </p:cNvSpPr>
          <p:nvPr>
            <p:ph type="body"/>
          </p:nvPr>
        </p:nvSpPr>
        <p:spPr>
          <a:xfrm>
            <a:off x="1043640" y="415656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
        <p:nvSpPr>
          <p:cNvPr id="104" name="PlaceHolder 2"/>
          <p:cNvSpPr>
            <a:spLocks noGrp="1"/>
          </p:cNvSpPr>
          <p:nvPr>
            <p:ph type="body"/>
          </p:nvPr>
        </p:nvSpPr>
        <p:spPr>
          <a:xfrm>
            <a:off x="1043640" y="2323800"/>
            <a:ext cx="3306960" cy="350856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05" name="PlaceHolder 3"/>
          <p:cNvSpPr>
            <a:spLocks noGrp="1"/>
          </p:cNvSpPr>
          <p:nvPr>
            <p:ph type="body"/>
          </p:nvPr>
        </p:nvSpPr>
        <p:spPr>
          <a:xfrm>
            <a:off x="4516200" y="232380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06" name="PlaceHolder 4"/>
          <p:cNvSpPr>
            <a:spLocks noGrp="1"/>
          </p:cNvSpPr>
          <p:nvPr>
            <p:ph type="body"/>
          </p:nvPr>
        </p:nvSpPr>
        <p:spPr>
          <a:xfrm>
            <a:off x="4516200" y="415656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1043640" y="1027800"/>
            <a:ext cx="7024320" cy="1142640"/>
          </a:xfrm>
          <a:prstGeom prst="rect">
            <a:avLst/>
          </a:prstGeom>
        </p:spPr>
        <p:txBody>
          <a:bodyPr lIns="0" rIns="0" tIns="0" bIns="0" anchor="ctr">
            <a:noAutofit/>
          </a:bodyPr>
          <a:p>
            <a:endParaRPr b="0" lang="el-GR" sz="1800" spc="-1" strike="noStrike">
              <a:solidFill>
                <a:srgbClr val="000000"/>
              </a:solidFill>
              <a:latin typeface="Times New Roman"/>
            </a:endParaRPr>
          </a:p>
        </p:txBody>
      </p:sp>
      <p:sp>
        <p:nvSpPr>
          <p:cNvPr id="108" name="PlaceHolder 2"/>
          <p:cNvSpPr>
            <a:spLocks noGrp="1"/>
          </p:cNvSpPr>
          <p:nvPr>
            <p:ph type="body"/>
          </p:nvPr>
        </p:nvSpPr>
        <p:spPr>
          <a:xfrm>
            <a:off x="1043640" y="232380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09" name="PlaceHolder 3"/>
          <p:cNvSpPr>
            <a:spLocks noGrp="1"/>
          </p:cNvSpPr>
          <p:nvPr>
            <p:ph type="body"/>
          </p:nvPr>
        </p:nvSpPr>
        <p:spPr>
          <a:xfrm>
            <a:off x="4516200" y="2323800"/>
            <a:ext cx="3306960" cy="1673280"/>
          </a:xfrm>
          <a:prstGeom prst="rect">
            <a:avLst/>
          </a:prstGeom>
        </p:spPr>
        <p:txBody>
          <a:bodyPr lIns="0" rIns="0" tIns="0" bIns="0">
            <a:normAutofit/>
          </a:bodyPr>
          <a:p>
            <a:endParaRPr b="0" lang="el-GR" sz="2400" spc="-1" strike="noStrike">
              <a:solidFill>
                <a:srgbClr val="564b3c"/>
              </a:solidFill>
              <a:latin typeface="Times New Roman"/>
            </a:endParaRPr>
          </a:p>
        </p:txBody>
      </p:sp>
      <p:sp>
        <p:nvSpPr>
          <p:cNvPr id="110" name="PlaceHolder 4"/>
          <p:cNvSpPr>
            <a:spLocks noGrp="1"/>
          </p:cNvSpPr>
          <p:nvPr>
            <p:ph type="body"/>
          </p:nvPr>
        </p:nvSpPr>
        <p:spPr>
          <a:xfrm>
            <a:off x="1043640" y="4156560"/>
            <a:ext cx="6777000" cy="1673280"/>
          </a:xfrm>
          <a:prstGeom prst="rect">
            <a:avLst/>
          </a:prstGeom>
        </p:spPr>
        <p:txBody>
          <a:bodyPr lIns="0" rIns="0" tIns="0" bIns="0">
            <a:normAutofit/>
          </a:bodyPr>
          <a:p>
            <a:endParaRPr b="0" lang="el-GR" sz="2400" spc="-1" strike="noStrike">
              <a:solidFill>
                <a:srgbClr val="564b3c"/>
              </a:solidFill>
              <a:latin typeface="Times New Roman"/>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e1e3bd"/>
            </a:gs>
            <a:gs pos="100000">
              <a:srgbClr val="a8a984"/>
            </a:gs>
          </a:gsLst>
          <a:lin ang="5400000"/>
        </a:gradFill>
      </p:bgPr>
    </p:bg>
    <p:spTree>
      <p:nvGrpSpPr>
        <p:cNvPr id="1" name=""/>
        <p:cNvGrpSpPr/>
        <p:nvPr/>
      </p:nvGrpSpPr>
      <p:grpSpPr>
        <a:xfrm>
          <a:off x="0" y="0"/>
          <a:ext cx="0" cy="0"/>
          <a:chOff x="0" y="0"/>
          <a:chExt cx="0" cy="0"/>
        </a:xfrm>
      </p:grpSpPr>
      <p:grpSp>
        <p:nvGrpSpPr>
          <p:cNvPr id="0" name="Group 1"/>
          <p:cNvGrpSpPr/>
          <p:nvPr/>
        </p:nvGrpSpPr>
        <p:grpSpPr>
          <a:xfrm>
            <a:off x="-567360" y="0"/>
            <a:ext cx="10458360" cy="7116480"/>
            <a:chOff x="-567360" y="0"/>
            <a:chExt cx="10458360" cy="7116480"/>
          </a:xfrm>
        </p:grpSpPr>
        <p:grpSp>
          <p:nvGrpSpPr>
            <p:cNvPr id="1" name="Group 2"/>
            <p:cNvGrpSpPr/>
            <p:nvPr/>
          </p:nvGrpSpPr>
          <p:grpSpPr>
            <a:xfrm>
              <a:off x="77760" y="0"/>
              <a:ext cx="9144000" cy="6858000"/>
              <a:chOff x="77760" y="0"/>
              <a:chExt cx="9144000" cy="6858000"/>
            </a:xfrm>
          </p:grpSpPr>
          <p:grpSp>
            <p:nvGrpSpPr>
              <p:cNvPr id="2" name="Group 3"/>
              <p:cNvGrpSpPr/>
              <p:nvPr/>
            </p:nvGrpSpPr>
            <p:grpSpPr>
              <a:xfrm>
                <a:off x="77760" y="0"/>
                <a:ext cx="2514240" cy="6857640"/>
                <a:chOff x="77760" y="0"/>
                <a:chExt cx="2514240" cy="6857640"/>
              </a:xfrm>
            </p:grpSpPr>
            <p:sp>
              <p:nvSpPr>
                <p:cNvPr id="3" name="CustomShape 4"/>
                <p:cNvSpPr/>
                <p:nvPr/>
              </p:nvSpPr>
              <p:spPr>
                <a:xfrm>
                  <a:off x="99216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4" name="CustomShape 5"/>
                <p:cNvSpPr/>
                <p:nvPr/>
              </p:nvSpPr>
              <p:spPr>
                <a:xfrm>
                  <a:off x="7776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5" name="CustomShape 6"/>
                <p:cNvSpPr/>
                <p:nvPr/>
              </p:nvSpPr>
              <p:spPr>
                <a:xfrm>
                  <a:off x="30636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6" name="Group 7"/>
              <p:cNvGrpSpPr/>
              <p:nvPr/>
            </p:nvGrpSpPr>
            <p:grpSpPr>
              <a:xfrm>
                <a:off x="500400" y="0"/>
                <a:ext cx="2514240" cy="6857640"/>
                <a:chOff x="500400" y="0"/>
                <a:chExt cx="2514240" cy="6857640"/>
              </a:xfrm>
            </p:grpSpPr>
            <p:sp>
              <p:nvSpPr>
                <p:cNvPr id="7" name="CustomShape 8"/>
                <p:cNvSpPr/>
                <p:nvPr/>
              </p:nvSpPr>
              <p:spPr>
                <a:xfrm>
                  <a:off x="141480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8" name="CustomShape 9"/>
                <p:cNvSpPr/>
                <p:nvPr/>
              </p:nvSpPr>
              <p:spPr>
                <a:xfrm>
                  <a:off x="50040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9" name="CustomShape 10"/>
                <p:cNvSpPr/>
                <p:nvPr/>
              </p:nvSpPr>
              <p:spPr>
                <a:xfrm>
                  <a:off x="72900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10" name="Group 11"/>
              <p:cNvGrpSpPr/>
              <p:nvPr/>
            </p:nvGrpSpPr>
            <p:grpSpPr>
              <a:xfrm>
                <a:off x="6707520" y="360"/>
                <a:ext cx="2514240" cy="6857640"/>
                <a:chOff x="6707520" y="360"/>
                <a:chExt cx="2514240" cy="6857640"/>
              </a:xfrm>
            </p:grpSpPr>
            <p:sp>
              <p:nvSpPr>
                <p:cNvPr id="11" name="CustomShape 12"/>
                <p:cNvSpPr/>
                <p:nvPr/>
              </p:nvSpPr>
              <p:spPr>
                <a:xfrm rot="10800000">
                  <a:off x="6707520" y="36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2" name="CustomShape 13"/>
                <p:cNvSpPr/>
                <p:nvPr/>
              </p:nvSpPr>
              <p:spPr>
                <a:xfrm rot="10800000">
                  <a:off x="8764920" y="36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3" name="CustomShape 14"/>
                <p:cNvSpPr/>
                <p:nvPr/>
              </p:nvSpPr>
              <p:spPr>
                <a:xfrm rot="10800000">
                  <a:off x="8231400" y="36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14" name="CustomShape 15"/>
              <p:cNvSpPr/>
              <p:nvPr/>
            </p:nvSpPr>
            <p:spPr>
              <a:xfrm>
                <a:off x="3887640" y="0"/>
                <a:ext cx="28191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5" name="CustomShape 16"/>
              <p:cNvSpPr/>
              <p:nvPr/>
            </p:nvSpPr>
            <p:spPr>
              <a:xfrm>
                <a:off x="297324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6" name="CustomShape 17"/>
              <p:cNvSpPr/>
              <p:nvPr/>
            </p:nvSpPr>
            <p:spPr>
              <a:xfrm>
                <a:off x="320184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17" name="CustomShape 18"/>
            <p:cNvSpPr/>
            <p:nvPr/>
          </p:nvSpPr>
          <p:spPr>
            <a:xfrm>
              <a:off x="65880" y="5034960"/>
              <a:ext cx="9143640" cy="1175400"/>
            </a:xfrm>
            <a:custGeom>
              <a:avLst/>
              <a:gdLst/>
              <a:ah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350">
              <a:solidFill>
                <a:schemeClr val="bg1">
                  <a:alpha val="20000"/>
                </a:schemeClr>
              </a:solidFill>
              <a:round/>
            </a:ln>
          </p:spPr>
          <p:style>
            <a:lnRef idx="1">
              <a:schemeClr val="accent1"/>
            </a:lnRef>
            <a:fillRef idx="0">
              <a:schemeClr val="accent1"/>
            </a:fillRef>
            <a:effectRef idx="0">
              <a:schemeClr val="accent1"/>
            </a:effectRef>
            <a:fontRef idx="minor"/>
          </p:style>
        </p:sp>
        <p:sp>
          <p:nvSpPr>
            <p:cNvPr id="18" name="CustomShape 19"/>
            <p:cNvSpPr/>
            <p:nvPr/>
          </p:nvSpPr>
          <p:spPr>
            <a:xfrm>
              <a:off x="65880" y="3467520"/>
              <a:ext cx="9143640" cy="890280"/>
            </a:xfrm>
            <a:custGeom>
              <a:avLst/>
              <a:gdLst/>
              <a:ah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350">
              <a:solidFill>
                <a:schemeClr val="bg1">
                  <a:alpha val="20000"/>
                </a:schemeClr>
              </a:solidFill>
              <a:round/>
            </a:ln>
          </p:spPr>
          <p:style>
            <a:lnRef idx="1">
              <a:schemeClr val="accent1"/>
            </a:lnRef>
            <a:fillRef idx="0">
              <a:schemeClr val="accent1"/>
            </a:fillRef>
            <a:effectRef idx="0">
              <a:schemeClr val="accent1"/>
            </a:effectRef>
            <a:fontRef idx="minor"/>
          </p:style>
        </p:sp>
        <p:sp>
          <p:nvSpPr>
            <p:cNvPr id="19" name="CustomShape 20"/>
            <p:cNvSpPr/>
            <p:nvPr/>
          </p:nvSpPr>
          <p:spPr>
            <a:xfrm>
              <a:off x="54000" y="5640840"/>
              <a:ext cx="3004200" cy="1211040"/>
            </a:xfrm>
            <a:custGeom>
              <a:avLst/>
              <a:gdLst/>
              <a:ahLst/>
              <a:rect l="l" t="t" r="r" b="b"/>
              <a:pathLst>
                <a:path w="3004457" h="1211283">
                  <a:moveTo>
                    <a:pt x="0" y="0"/>
                  </a:moveTo>
                  <a:cubicBezTo>
                    <a:pt x="1103415" y="501732"/>
                    <a:pt x="2206831" y="1003465"/>
                    <a:pt x="3004457" y="1211283"/>
                  </a:cubicBezTo>
                </a:path>
              </a:pathLst>
            </a:custGeom>
            <a:noFill/>
            <a:ln w="6350">
              <a:solidFill>
                <a:schemeClr val="bg1">
                  <a:alpha val="20000"/>
                </a:schemeClr>
              </a:solidFill>
              <a:round/>
            </a:ln>
          </p:spPr>
          <p:style>
            <a:lnRef idx="1">
              <a:schemeClr val="accent1"/>
            </a:lnRef>
            <a:fillRef idx="0">
              <a:schemeClr val="accent1"/>
            </a:fillRef>
            <a:effectRef idx="0">
              <a:schemeClr val="accent1"/>
            </a:effectRef>
            <a:fontRef idx="minor"/>
          </p:style>
        </p:sp>
        <p:sp>
          <p:nvSpPr>
            <p:cNvPr id="20" name="CustomShape 21"/>
            <p:cNvSpPr/>
            <p:nvPr/>
          </p:nvSpPr>
          <p:spPr>
            <a:xfrm>
              <a:off x="65880" y="5284440"/>
              <a:ext cx="9143640" cy="1478160"/>
            </a:xfrm>
            <a:custGeom>
              <a:avLst/>
              <a:gdLst/>
              <a:ah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350">
              <a:solidFill>
                <a:schemeClr val="bg1">
                  <a:alpha val="20000"/>
                </a:schemeClr>
              </a:solidFill>
              <a:round/>
            </a:ln>
          </p:spPr>
          <p:style>
            <a:lnRef idx="1">
              <a:schemeClr val="accent1"/>
            </a:lnRef>
            <a:fillRef idx="0">
              <a:schemeClr val="accent1"/>
            </a:fillRef>
            <a:effectRef idx="0">
              <a:schemeClr val="accent1"/>
            </a:effectRef>
            <a:fontRef idx="minor"/>
          </p:style>
        </p:sp>
        <p:sp>
          <p:nvSpPr>
            <p:cNvPr id="21" name="CustomShape 22"/>
            <p:cNvSpPr/>
            <p:nvPr/>
          </p:nvSpPr>
          <p:spPr>
            <a:xfrm>
              <a:off x="2215080" y="5132160"/>
              <a:ext cx="6982200" cy="1719720"/>
            </a:xfrm>
            <a:custGeom>
              <a:avLst/>
              <a:gdLst/>
              <a:ah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350">
              <a:solidFill>
                <a:schemeClr val="bg1">
                  <a:alpha val="20000"/>
                </a:schemeClr>
              </a:solidFill>
              <a:round/>
            </a:ln>
          </p:spPr>
          <p:style>
            <a:lnRef idx="1">
              <a:schemeClr val="accent1"/>
            </a:lnRef>
            <a:fillRef idx="0">
              <a:schemeClr val="accent1"/>
            </a:fillRef>
            <a:effectRef idx="0">
              <a:schemeClr val="accent1"/>
            </a:effectRef>
            <a:fontRef idx="minor"/>
          </p:style>
        </p:sp>
        <p:sp>
          <p:nvSpPr>
            <p:cNvPr id="22" name="CustomShape 23"/>
            <p:cNvSpPr/>
            <p:nvPr/>
          </p:nvSpPr>
          <p:spPr>
            <a:xfrm rot="1800000">
              <a:off x="3073680" y="2859120"/>
              <a:ext cx="1600920" cy="1387800"/>
            </a:xfrm>
            <a:prstGeom prst="hexagon">
              <a:avLst>
                <a:gd name="adj" fmla="val 28544"/>
                <a:gd name="vf" fmla="val 115470"/>
              </a:avLst>
            </a:prstGeom>
            <a:solidFill>
              <a:schemeClr val="bg1">
                <a:alpha val="10000"/>
              </a:schemeClr>
            </a:solid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23" name="CustomShape 24"/>
            <p:cNvSpPr/>
            <p:nvPr/>
          </p:nvSpPr>
          <p:spPr>
            <a:xfrm rot="1800000">
              <a:off x="3797640" y="4125960"/>
              <a:ext cx="1600920" cy="1387800"/>
            </a:xfrm>
            <a:prstGeom prst="hexagon">
              <a:avLst>
                <a:gd name="adj" fmla="val 28544"/>
                <a:gd name="vf" fmla="val 115470"/>
              </a:avLst>
            </a:pr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24" name="CustomShape 25"/>
            <p:cNvSpPr/>
            <p:nvPr/>
          </p:nvSpPr>
          <p:spPr>
            <a:xfrm rot="1800000">
              <a:off x="3807360" y="1592280"/>
              <a:ext cx="1600920" cy="1387800"/>
            </a:xfrm>
            <a:prstGeom prst="hexagon">
              <a:avLst>
                <a:gd name="adj" fmla="val 28544"/>
                <a:gd name="vf" fmla="val 115470"/>
              </a:avLst>
            </a:prstGeom>
            <a:solidFill>
              <a:schemeClr val="bg1">
                <a:alpha val="7000"/>
              </a:schemeClr>
            </a:solidFill>
            <a:ln w="127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25" name="CustomShape 26"/>
            <p:cNvSpPr/>
            <p:nvPr/>
          </p:nvSpPr>
          <p:spPr>
            <a:xfrm rot="1800000">
              <a:off x="3054600" y="325440"/>
              <a:ext cx="1600920" cy="1387800"/>
            </a:xfrm>
            <a:prstGeom prst="hexagon">
              <a:avLst>
                <a:gd name="adj" fmla="val 28544"/>
                <a:gd name="vf" fmla="val 115470"/>
              </a:avLst>
            </a:prstGeom>
            <a:solidFill>
              <a:schemeClr val="bg1">
                <a:alpha val="4000"/>
              </a:schemeClr>
            </a:solidFill>
            <a:ln w="127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26" name="CustomShape 27"/>
            <p:cNvSpPr/>
            <p:nvPr/>
          </p:nvSpPr>
          <p:spPr>
            <a:xfrm rot="1800000">
              <a:off x="4540680" y="5383080"/>
              <a:ext cx="1600920" cy="1387800"/>
            </a:xfrm>
            <a:prstGeom prst="hexagon">
              <a:avLst>
                <a:gd name="adj" fmla="val 28544"/>
                <a:gd name="vf" fmla="val 115470"/>
              </a:avLst>
            </a:prstGeom>
            <a:solidFill>
              <a:schemeClr val="bg1">
                <a:alpha val="6000"/>
              </a:schemeClr>
            </a:solid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27" name="CustomShape 28"/>
            <p:cNvSpPr/>
            <p:nvPr/>
          </p:nvSpPr>
          <p:spPr>
            <a:xfrm rot="1800000">
              <a:off x="-304560" y="4201200"/>
              <a:ext cx="1261080" cy="1387800"/>
            </a:xfrm>
            <a:custGeom>
              <a:avLst/>
              <a:gdLst/>
              <a:ah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28" name="CustomShape 29"/>
            <p:cNvSpPr/>
            <p:nvPr/>
          </p:nvSpPr>
          <p:spPr>
            <a:xfrm rot="1800000">
              <a:off x="101880" y="5402160"/>
              <a:ext cx="1600920" cy="1387800"/>
            </a:xfrm>
            <a:prstGeom prst="hexagon">
              <a:avLst>
                <a:gd name="adj" fmla="val 28544"/>
                <a:gd name="vf" fmla="val 115470"/>
              </a:avLst>
            </a:pr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29" name="CustomShape 30"/>
            <p:cNvSpPr/>
            <p:nvPr/>
          </p:nvSpPr>
          <p:spPr>
            <a:xfrm rot="1800000">
              <a:off x="130680" y="2849400"/>
              <a:ext cx="1600920" cy="1387800"/>
            </a:xfrm>
            <a:prstGeom prst="hexagon">
              <a:avLst>
                <a:gd name="adj" fmla="val 28544"/>
                <a:gd name="vf" fmla="val 115470"/>
              </a:avLst>
            </a:prstGeom>
            <a:solidFill>
              <a:schemeClr val="bg1">
                <a:alpha val="7000"/>
              </a:schemeClr>
            </a:solidFill>
            <a:ln w="127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30" name="CustomShape 31"/>
            <p:cNvSpPr/>
            <p:nvPr/>
          </p:nvSpPr>
          <p:spPr>
            <a:xfrm rot="1800000">
              <a:off x="854280" y="4125960"/>
              <a:ext cx="1600920" cy="1387800"/>
            </a:xfrm>
            <a:prstGeom prst="hexagon">
              <a:avLst>
                <a:gd name="adj" fmla="val 28544"/>
                <a:gd name="vf" fmla="val 115470"/>
              </a:avLst>
            </a:pr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31" name="CustomShape 32"/>
            <p:cNvSpPr/>
            <p:nvPr/>
          </p:nvSpPr>
          <p:spPr>
            <a:xfrm rot="1800000">
              <a:off x="1587960" y="5411520"/>
              <a:ext cx="1600920" cy="1387800"/>
            </a:xfrm>
            <a:prstGeom prst="hexagon">
              <a:avLst>
                <a:gd name="adj" fmla="val 28544"/>
                <a:gd name="vf" fmla="val 115470"/>
              </a:avLst>
            </a:pr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32" name="CustomShape 33"/>
            <p:cNvSpPr/>
            <p:nvPr/>
          </p:nvSpPr>
          <p:spPr>
            <a:xfrm rot="1800000">
              <a:off x="1607040" y="2859120"/>
              <a:ext cx="1600920" cy="1387800"/>
            </a:xfrm>
            <a:prstGeom prst="hexagon">
              <a:avLst>
                <a:gd name="adj" fmla="val 28544"/>
                <a:gd name="vf" fmla="val 115470"/>
              </a:avLst>
            </a:prstGeom>
            <a:solidFill>
              <a:schemeClr val="bg1">
                <a:alpha val="7000"/>
              </a:schemeClr>
            </a:solidFill>
            <a:ln w="127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33" name="CustomShape 34"/>
            <p:cNvSpPr/>
            <p:nvPr/>
          </p:nvSpPr>
          <p:spPr>
            <a:xfrm rot="1800000">
              <a:off x="873360" y="1563480"/>
              <a:ext cx="1600920" cy="1387800"/>
            </a:xfrm>
            <a:prstGeom prst="hexagon">
              <a:avLst>
                <a:gd name="adj" fmla="val 28544"/>
                <a:gd name="vf" fmla="val 115470"/>
              </a:avLst>
            </a:pr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34" name="CustomShape 35"/>
            <p:cNvSpPr/>
            <p:nvPr/>
          </p:nvSpPr>
          <p:spPr>
            <a:xfrm rot="1800000">
              <a:off x="6883920" y="4144680"/>
              <a:ext cx="1600920" cy="1387800"/>
            </a:xfrm>
            <a:prstGeom prst="hexagon">
              <a:avLst>
                <a:gd name="adj" fmla="val 28544"/>
                <a:gd name="vf" fmla="val 115470"/>
              </a:avLst>
            </a:prstGeom>
            <a:solidFill>
              <a:schemeClr val="bg1">
                <a:alpha val="10000"/>
              </a:schemeClr>
            </a:solid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35" name="CustomShape 36"/>
            <p:cNvSpPr/>
            <p:nvPr/>
          </p:nvSpPr>
          <p:spPr>
            <a:xfrm rot="1800000">
              <a:off x="7626600" y="5421240"/>
              <a:ext cx="1600920" cy="1387800"/>
            </a:xfrm>
            <a:prstGeom prst="hexagon">
              <a:avLst>
                <a:gd name="adj" fmla="val 28544"/>
                <a:gd name="vf" fmla="val 115470"/>
              </a:avLst>
            </a:pr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36" name="CustomShape 37"/>
            <p:cNvSpPr/>
            <p:nvPr/>
          </p:nvSpPr>
          <p:spPr>
            <a:xfrm rot="1800000">
              <a:off x="7626600" y="2868480"/>
              <a:ext cx="1600920" cy="1387800"/>
            </a:xfrm>
            <a:prstGeom prst="hexagon">
              <a:avLst>
                <a:gd name="adj" fmla="val 28544"/>
                <a:gd name="vf" fmla="val 115470"/>
              </a:avLst>
            </a:prstGeom>
            <a:solidFill>
              <a:schemeClr val="bg1">
                <a:alpha val="7000"/>
              </a:schemeClr>
            </a:solidFill>
            <a:ln w="127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37" name="CustomShape 38"/>
            <p:cNvSpPr/>
            <p:nvPr/>
          </p:nvSpPr>
          <p:spPr>
            <a:xfrm rot="1800000">
              <a:off x="8384040" y="4055400"/>
              <a:ext cx="1243080" cy="1387800"/>
            </a:xfrm>
            <a:custGeom>
              <a:avLst/>
              <a:gdLst/>
              <a:ah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38" name="CustomShape 39"/>
            <p:cNvSpPr/>
            <p:nvPr/>
          </p:nvSpPr>
          <p:spPr>
            <a:xfrm rot="1800000">
              <a:off x="8384040" y="1511280"/>
              <a:ext cx="1241640" cy="1388520"/>
            </a:xfrm>
            <a:custGeom>
              <a:avLst/>
              <a:gdLst/>
              <a:ah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grpSp>
      <p:sp>
        <p:nvSpPr>
          <p:cNvPr id="39" name="CustomShape 40" hidden="1"/>
          <p:cNvSpPr/>
          <p:nvPr/>
        </p:nvSpPr>
        <p:spPr>
          <a:xfrm>
            <a:off x="457200" y="333360"/>
            <a:ext cx="8229240" cy="6185160"/>
          </a:xfrm>
          <a:prstGeom prst="rect">
            <a:avLst/>
          </a:prstGeom>
          <a:solidFill>
            <a:schemeClr val="bg1"/>
          </a:solidFill>
          <a:ln w="6350">
            <a:solidFill>
              <a:schemeClr val="tx1"/>
            </a:solidFill>
            <a:round/>
          </a:ln>
        </p:spPr>
        <p:style>
          <a:lnRef idx="2">
            <a:schemeClr val="accent1">
              <a:shade val="50000"/>
            </a:schemeClr>
          </a:lnRef>
          <a:fillRef idx="1">
            <a:schemeClr val="accent1"/>
          </a:fillRef>
          <a:effectRef idx="0">
            <a:schemeClr val="accent1"/>
          </a:effectRef>
          <a:fontRef idx="minor"/>
        </p:style>
      </p:sp>
      <p:sp>
        <p:nvSpPr>
          <p:cNvPr id="40" name="CustomShape 41" hidden="1"/>
          <p:cNvSpPr/>
          <p:nvPr/>
        </p:nvSpPr>
        <p:spPr>
          <a:xfrm>
            <a:off x="4561200" y="-21600"/>
            <a:ext cx="3678840" cy="698760"/>
          </a:xfrm>
          <a:prstGeom prst="rect">
            <a:avLst/>
          </a:prstGeom>
          <a:solidFill>
            <a:srgbClr val="f5f5f5"/>
          </a:solidFill>
          <a:ln>
            <a:solidFill>
              <a:schemeClr val="bg2">
                <a:lumMod val="50000"/>
              </a:schemeClr>
            </a:solidFill>
            <a:round/>
          </a:ln>
        </p:spPr>
        <p:style>
          <a:lnRef idx="2">
            <a:schemeClr val="accent1">
              <a:shade val="50000"/>
            </a:schemeClr>
          </a:lnRef>
          <a:fillRef idx="1">
            <a:schemeClr val="accent1"/>
          </a:fillRef>
          <a:effectRef idx="0">
            <a:schemeClr val="accent1"/>
          </a:effectRef>
          <a:fontRef idx="minor"/>
        </p:style>
      </p:sp>
      <p:sp>
        <p:nvSpPr>
          <p:cNvPr id="41" name="CustomShape 42" hidden="1"/>
          <p:cNvSpPr/>
          <p:nvPr/>
        </p:nvSpPr>
        <p:spPr>
          <a:xfrm>
            <a:off x="4649040" y="-21600"/>
            <a:ext cx="3504960" cy="623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grpSp>
        <p:nvGrpSpPr>
          <p:cNvPr id="42" name="Group 43"/>
          <p:cNvGrpSpPr/>
          <p:nvPr/>
        </p:nvGrpSpPr>
        <p:grpSpPr>
          <a:xfrm>
            <a:off x="-644760" y="0"/>
            <a:ext cx="10458000" cy="7116480"/>
            <a:chOff x="-644760" y="0"/>
            <a:chExt cx="10458000" cy="7116480"/>
          </a:xfrm>
        </p:grpSpPr>
        <p:grpSp>
          <p:nvGrpSpPr>
            <p:cNvPr id="43" name="Group 44"/>
            <p:cNvGrpSpPr/>
            <p:nvPr/>
          </p:nvGrpSpPr>
          <p:grpSpPr>
            <a:xfrm>
              <a:off x="0" y="0"/>
              <a:ext cx="9144000" cy="6858000"/>
              <a:chOff x="0" y="0"/>
              <a:chExt cx="9144000" cy="6858000"/>
            </a:xfrm>
          </p:grpSpPr>
          <p:grpSp>
            <p:nvGrpSpPr>
              <p:cNvPr id="44" name="Group 45"/>
              <p:cNvGrpSpPr/>
              <p:nvPr/>
            </p:nvGrpSpPr>
            <p:grpSpPr>
              <a:xfrm>
                <a:off x="0" y="0"/>
                <a:ext cx="2514240" cy="6857640"/>
                <a:chOff x="0" y="0"/>
                <a:chExt cx="2514240" cy="6857640"/>
              </a:xfrm>
            </p:grpSpPr>
            <p:sp>
              <p:nvSpPr>
                <p:cNvPr id="45" name="CustomShape 46"/>
                <p:cNvSpPr/>
                <p:nvPr/>
              </p:nvSpPr>
              <p:spPr>
                <a:xfrm>
                  <a:off x="91440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46" name="CustomShape 47"/>
                <p:cNvSpPr/>
                <p:nvPr/>
              </p:nvSpPr>
              <p:spPr>
                <a:xfrm>
                  <a:off x="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47" name="CustomShape 48"/>
                <p:cNvSpPr/>
                <p:nvPr/>
              </p:nvSpPr>
              <p:spPr>
                <a:xfrm>
                  <a:off x="22860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48" name="Group 49"/>
              <p:cNvGrpSpPr/>
              <p:nvPr/>
            </p:nvGrpSpPr>
            <p:grpSpPr>
              <a:xfrm>
                <a:off x="423000" y="0"/>
                <a:ext cx="2514240" cy="6857640"/>
                <a:chOff x="423000" y="0"/>
                <a:chExt cx="2514240" cy="6857640"/>
              </a:xfrm>
            </p:grpSpPr>
            <p:sp>
              <p:nvSpPr>
                <p:cNvPr id="49" name="CustomShape 50"/>
                <p:cNvSpPr/>
                <p:nvPr/>
              </p:nvSpPr>
              <p:spPr>
                <a:xfrm>
                  <a:off x="133740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50" name="CustomShape 51"/>
                <p:cNvSpPr/>
                <p:nvPr/>
              </p:nvSpPr>
              <p:spPr>
                <a:xfrm>
                  <a:off x="42300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51" name="CustomShape 52"/>
                <p:cNvSpPr/>
                <p:nvPr/>
              </p:nvSpPr>
              <p:spPr>
                <a:xfrm>
                  <a:off x="65160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52" name="Group 53"/>
              <p:cNvGrpSpPr/>
              <p:nvPr/>
            </p:nvGrpSpPr>
            <p:grpSpPr>
              <a:xfrm>
                <a:off x="6629760" y="360"/>
                <a:ext cx="2514240" cy="6857640"/>
                <a:chOff x="6629760" y="360"/>
                <a:chExt cx="2514240" cy="6857640"/>
              </a:xfrm>
            </p:grpSpPr>
            <p:sp>
              <p:nvSpPr>
                <p:cNvPr id="53" name="CustomShape 54"/>
                <p:cNvSpPr/>
                <p:nvPr/>
              </p:nvSpPr>
              <p:spPr>
                <a:xfrm rot="10800000">
                  <a:off x="6629760" y="36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54" name="CustomShape 55"/>
                <p:cNvSpPr/>
                <p:nvPr/>
              </p:nvSpPr>
              <p:spPr>
                <a:xfrm rot="10800000">
                  <a:off x="8687160" y="36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55" name="CustomShape 56"/>
                <p:cNvSpPr/>
                <p:nvPr/>
              </p:nvSpPr>
              <p:spPr>
                <a:xfrm rot="10800000">
                  <a:off x="8153640" y="36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56" name="CustomShape 57"/>
              <p:cNvSpPr/>
              <p:nvPr/>
            </p:nvSpPr>
            <p:spPr>
              <a:xfrm>
                <a:off x="3809880" y="0"/>
                <a:ext cx="28191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57" name="CustomShape 58"/>
              <p:cNvSpPr/>
              <p:nvPr/>
            </p:nvSpPr>
            <p:spPr>
              <a:xfrm>
                <a:off x="289548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58" name="CustomShape 59"/>
              <p:cNvSpPr/>
              <p:nvPr/>
            </p:nvSpPr>
            <p:spPr>
              <a:xfrm>
                <a:off x="312408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59" name="CustomShape 60"/>
            <p:cNvSpPr/>
            <p:nvPr/>
          </p:nvSpPr>
          <p:spPr>
            <a:xfrm>
              <a:off x="-11880" y="5034960"/>
              <a:ext cx="9143640" cy="1175400"/>
            </a:xfrm>
            <a:custGeom>
              <a:avLst/>
              <a:gdLst/>
              <a:ah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350">
              <a:solidFill>
                <a:schemeClr val="bg1">
                  <a:alpha val="20000"/>
                </a:schemeClr>
              </a:solidFill>
              <a:round/>
            </a:ln>
          </p:spPr>
          <p:style>
            <a:lnRef idx="1">
              <a:schemeClr val="accent1"/>
            </a:lnRef>
            <a:fillRef idx="0">
              <a:schemeClr val="accent1"/>
            </a:fillRef>
            <a:effectRef idx="0">
              <a:schemeClr val="accent1"/>
            </a:effectRef>
            <a:fontRef idx="minor"/>
          </p:style>
        </p:sp>
        <p:sp>
          <p:nvSpPr>
            <p:cNvPr id="60" name="CustomShape 61"/>
            <p:cNvSpPr/>
            <p:nvPr/>
          </p:nvSpPr>
          <p:spPr>
            <a:xfrm>
              <a:off x="-11880" y="3467520"/>
              <a:ext cx="9143640" cy="890280"/>
            </a:xfrm>
            <a:custGeom>
              <a:avLst/>
              <a:gdLst/>
              <a:ah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350">
              <a:solidFill>
                <a:schemeClr val="bg1">
                  <a:alpha val="20000"/>
                </a:schemeClr>
              </a:solidFill>
              <a:round/>
            </a:ln>
          </p:spPr>
          <p:style>
            <a:lnRef idx="1">
              <a:schemeClr val="accent1"/>
            </a:lnRef>
            <a:fillRef idx="0">
              <a:schemeClr val="accent1"/>
            </a:fillRef>
            <a:effectRef idx="0">
              <a:schemeClr val="accent1"/>
            </a:effectRef>
            <a:fontRef idx="minor"/>
          </p:style>
        </p:sp>
        <p:sp>
          <p:nvSpPr>
            <p:cNvPr id="61" name="CustomShape 62"/>
            <p:cNvSpPr/>
            <p:nvPr/>
          </p:nvSpPr>
          <p:spPr>
            <a:xfrm>
              <a:off x="-23760" y="5640840"/>
              <a:ext cx="3004200" cy="1211040"/>
            </a:xfrm>
            <a:custGeom>
              <a:avLst/>
              <a:gdLst/>
              <a:ahLst/>
              <a:rect l="l" t="t" r="r" b="b"/>
              <a:pathLst>
                <a:path w="3004457" h="1211283">
                  <a:moveTo>
                    <a:pt x="0" y="0"/>
                  </a:moveTo>
                  <a:cubicBezTo>
                    <a:pt x="1103415" y="501732"/>
                    <a:pt x="2206831" y="1003465"/>
                    <a:pt x="3004457" y="1211283"/>
                  </a:cubicBezTo>
                </a:path>
              </a:pathLst>
            </a:custGeom>
            <a:noFill/>
            <a:ln w="6350">
              <a:solidFill>
                <a:schemeClr val="bg1">
                  <a:alpha val="20000"/>
                </a:schemeClr>
              </a:solidFill>
              <a:round/>
            </a:ln>
          </p:spPr>
          <p:style>
            <a:lnRef idx="1">
              <a:schemeClr val="accent1"/>
            </a:lnRef>
            <a:fillRef idx="0">
              <a:schemeClr val="accent1"/>
            </a:fillRef>
            <a:effectRef idx="0">
              <a:schemeClr val="accent1"/>
            </a:effectRef>
            <a:fontRef idx="minor"/>
          </p:style>
        </p:sp>
        <p:sp>
          <p:nvSpPr>
            <p:cNvPr id="62" name="CustomShape 63"/>
            <p:cNvSpPr/>
            <p:nvPr/>
          </p:nvSpPr>
          <p:spPr>
            <a:xfrm>
              <a:off x="-11880" y="5284440"/>
              <a:ext cx="9143640" cy="1478160"/>
            </a:xfrm>
            <a:custGeom>
              <a:avLst/>
              <a:gdLst/>
              <a:ah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350">
              <a:solidFill>
                <a:schemeClr val="bg1">
                  <a:alpha val="20000"/>
                </a:schemeClr>
              </a:solidFill>
              <a:round/>
            </a:ln>
          </p:spPr>
          <p:style>
            <a:lnRef idx="1">
              <a:schemeClr val="accent1"/>
            </a:lnRef>
            <a:fillRef idx="0">
              <a:schemeClr val="accent1"/>
            </a:fillRef>
            <a:effectRef idx="0">
              <a:schemeClr val="accent1"/>
            </a:effectRef>
            <a:fontRef idx="minor"/>
          </p:style>
        </p:sp>
        <p:sp>
          <p:nvSpPr>
            <p:cNvPr id="63" name="CustomShape 64"/>
            <p:cNvSpPr/>
            <p:nvPr/>
          </p:nvSpPr>
          <p:spPr>
            <a:xfrm>
              <a:off x="2137680" y="5132160"/>
              <a:ext cx="6982200" cy="1719720"/>
            </a:xfrm>
            <a:custGeom>
              <a:avLst/>
              <a:gdLst/>
              <a:ah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350">
              <a:solidFill>
                <a:schemeClr val="bg1">
                  <a:alpha val="20000"/>
                </a:schemeClr>
              </a:solidFill>
              <a:round/>
            </a:ln>
          </p:spPr>
          <p:style>
            <a:lnRef idx="1">
              <a:schemeClr val="accent1"/>
            </a:lnRef>
            <a:fillRef idx="0">
              <a:schemeClr val="accent1"/>
            </a:fillRef>
            <a:effectRef idx="0">
              <a:schemeClr val="accent1"/>
            </a:effectRef>
            <a:fontRef idx="minor"/>
          </p:style>
        </p:sp>
        <p:sp>
          <p:nvSpPr>
            <p:cNvPr id="64" name="CustomShape 65"/>
            <p:cNvSpPr/>
            <p:nvPr/>
          </p:nvSpPr>
          <p:spPr>
            <a:xfrm rot="1800000">
              <a:off x="2996280" y="2859120"/>
              <a:ext cx="1600920" cy="1387800"/>
            </a:xfrm>
            <a:prstGeom prst="hexagon">
              <a:avLst>
                <a:gd name="adj" fmla="val 28544"/>
                <a:gd name="vf" fmla="val 115470"/>
              </a:avLst>
            </a:prstGeom>
            <a:solidFill>
              <a:schemeClr val="bg1">
                <a:alpha val="10000"/>
              </a:schemeClr>
            </a:solid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65" name="CustomShape 66"/>
            <p:cNvSpPr/>
            <p:nvPr/>
          </p:nvSpPr>
          <p:spPr>
            <a:xfrm rot="1800000">
              <a:off x="3720240" y="4125960"/>
              <a:ext cx="1600920" cy="1387800"/>
            </a:xfrm>
            <a:prstGeom prst="hexagon">
              <a:avLst>
                <a:gd name="adj" fmla="val 28544"/>
                <a:gd name="vf" fmla="val 115470"/>
              </a:avLst>
            </a:pr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66" name="CustomShape 67"/>
            <p:cNvSpPr/>
            <p:nvPr/>
          </p:nvSpPr>
          <p:spPr>
            <a:xfrm rot="1800000">
              <a:off x="3729600" y="1592280"/>
              <a:ext cx="1600920" cy="1387800"/>
            </a:xfrm>
            <a:prstGeom prst="hexagon">
              <a:avLst>
                <a:gd name="adj" fmla="val 28544"/>
                <a:gd name="vf" fmla="val 115470"/>
              </a:avLst>
            </a:prstGeom>
            <a:solidFill>
              <a:schemeClr val="bg1">
                <a:alpha val="7000"/>
              </a:schemeClr>
            </a:solidFill>
            <a:ln w="127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67" name="CustomShape 68"/>
            <p:cNvSpPr/>
            <p:nvPr/>
          </p:nvSpPr>
          <p:spPr>
            <a:xfrm rot="1800000">
              <a:off x="2977200" y="325440"/>
              <a:ext cx="1600920" cy="1387800"/>
            </a:xfrm>
            <a:prstGeom prst="hexagon">
              <a:avLst>
                <a:gd name="adj" fmla="val 28544"/>
                <a:gd name="vf" fmla="val 115470"/>
              </a:avLst>
            </a:prstGeom>
            <a:solidFill>
              <a:schemeClr val="bg1">
                <a:alpha val="4000"/>
              </a:schemeClr>
            </a:solidFill>
            <a:ln w="127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68" name="CustomShape 69"/>
            <p:cNvSpPr/>
            <p:nvPr/>
          </p:nvSpPr>
          <p:spPr>
            <a:xfrm rot="1800000">
              <a:off x="4462920" y="5383080"/>
              <a:ext cx="1600920" cy="1387800"/>
            </a:xfrm>
            <a:prstGeom prst="hexagon">
              <a:avLst>
                <a:gd name="adj" fmla="val 28544"/>
                <a:gd name="vf" fmla="val 115470"/>
              </a:avLst>
            </a:prstGeom>
            <a:solidFill>
              <a:schemeClr val="bg1">
                <a:alpha val="6000"/>
              </a:schemeClr>
            </a:solid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69" name="CustomShape 70"/>
            <p:cNvSpPr/>
            <p:nvPr/>
          </p:nvSpPr>
          <p:spPr>
            <a:xfrm rot="1800000">
              <a:off x="-381960" y="4201200"/>
              <a:ext cx="1261080" cy="1387800"/>
            </a:xfrm>
            <a:custGeom>
              <a:avLst/>
              <a:gdLst/>
              <a:ah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70" name="CustomShape 71"/>
            <p:cNvSpPr/>
            <p:nvPr/>
          </p:nvSpPr>
          <p:spPr>
            <a:xfrm rot="1800000">
              <a:off x="24480" y="5402160"/>
              <a:ext cx="1600920" cy="1387800"/>
            </a:xfrm>
            <a:prstGeom prst="hexagon">
              <a:avLst>
                <a:gd name="adj" fmla="val 28544"/>
                <a:gd name="vf" fmla="val 115470"/>
              </a:avLst>
            </a:pr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71" name="CustomShape 72"/>
            <p:cNvSpPr/>
            <p:nvPr/>
          </p:nvSpPr>
          <p:spPr>
            <a:xfrm rot="1800000">
              <a:off x="52920" y="2849400"/>
              <a:ext cx="1600920" cy="1387800"/>
            </a:xfrm>
            <a:prstGeom prst="hexagon">
              <a:avLst>
                <a:gd name="adj" fmla="val 28544"/>
                <a:gd name="vf" fmla="val 115470"/>
              </a:avLst>
            </a:prstGeom>
            <a:solidFill>
              <a:schemeClr val="bg1">
                <a:alpha val="7000"/>
              </a:schemeClr>
            </a:solidFill>
            <a:ln w="127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72" name="CustomShape 73"/>
            <p:cNvSpPr/>
            <p:nvPr/>
          </p:nvSpPr>
          <p:spPr>
            <a:xfrm rot="1800000">
              <a:off x="776880" y="4125960"/>
              <a:ext cx="1600920" cy="1387800"/>
            </a:xfrm>
            <a:prstGeom prst="hexagon">
              <a:avLst>
                <a:gd name="adj" fmla="val 28544"/>
                <a:gd name="vf" fmla="val 115470"/>
              </a:avLst>
            </a:pr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73" name="CustomShape 74"/>
            <p:cNvSpPr/>
            <p:nvPr/>
          </p:nvSpPr>
          <p:spPr>
            <a:xfrm rot="1800000">
              <a:off x="1510200" y="5411520"/>
              <a:ext cx="1600920" cy="1387800"/>
            </a:xfrm>
            <a:prstGeom prst="hexagon">
              <a:avLst>
                <a:gd name="adj" fmla="val 28544"/>
                <a:gd name="vf" fmla="val 115470"/>
              </a:avLst>
            </a:pr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74" name="CustomShape 75"/>
            <p:cNvSpPr/>
            <p:nvPr/>
          </p:nvSpPr>
          <p:spPr>
            <a:xfrm rot="1800000">
              <a:off x="1529280" y="2859120"/>
              <a:ext cx="1600920" cy="1387800"/>
            </a:xfrm>
            <a:prstGeom prst="hexagon">
              <a:avLst>
                <a:gd name="adj" fmla="val 28544"/>
                <a:gd name="vf" fmla="val 115470"/>
              </a:avLst>
            </a:prstGeom>
            <a:solidFill>
              <a:schemeClr val="bg1">
                <a:alpha val="7000"/>
              </a:schemeClr>
            </a:solidFill>
            <a:ln w="127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75" name="CustomShape 76"/>
            <p:cNvSpPr/>
            <p:nvPr/>
          </p:nvSpPr>
          <p:spPr>
            <a:xfrm rot="1800000">
              <a:off x="795960" y="1563480"/>
              <a:ext cx="1600920" cy="1387800"/>
            </a:xfrm>
            <a:prstGeom prst="hexagon">
              <a:avLst>
                <a:gd name="adj" fmla="val 28544"/>
                <a:gd name="vf" fmla="val 115470"/>
              </a:avLst>
            </a:pr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76" name="CustomShape 77"/>
            <p:cNvSpPr/>
            <p:nvPr/>
          </p:nvSpPr>
          <p:spPr>
            <a:xfrm rot="1800000">
              <a:off x="6806160" y="4144680"/>
              <a:ext cx="1600920" cy="1387800"/>
            </a:xfrm>
            <a:prstGeom prst="hexagon">
              <a:avLst>
                <a:gd name="adj" fmla="val 28544"/>
                <a:gd name="vf" fmla="val 115470"/>
              </a:avLst>
            </a:prstGeom>
            <a:solidFill>
              <a:schemeClr val="bg1">
                <a:alpha val="10000"/>
              </a:schemeClr>
            </a:solid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77" name="CustomShape 78"/>
            <p:cNvSpPr/>
            <p:nvPr/>
          </p:nvSpPr>
          <p:spPr>
            <a:xfrm rot="1800000">
              <a:off x="7549200" y="5421240"/>
              <a:ext cx="1600920" cy="1387800"/>
            </a:xfrm>
            <a:prstGeom prst="hexagon">
              <a:avLst>
                <a:gd name="adj" fmla="val 28544"/>
                <a:gd name="vf" fmla="val 115470"/>
              </a:avLst>
            </a:pr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78" name="CustomShape 79"/>
            <p:cNvSpPr/>
            <p:nvPr/>
          </p:nvSpPr>
          <p:spPr>
            <a:xfrm rot="1800000">
              <a:off x="7549200" y="2868480"/>
              <a:ext cx="1600920" cy="1387800"/>
            </a:xfrm>
            <a:prstGeom prst="hexagon">
              <a:avLst>
                <a:gd name="adj" fmla="val 28544"/>
                <a:gd name="vf" fmla="val 115470"/>
              </a:avLst>
            </a:prstGeom>
            <a:solidFill>
              <a:schemeClr val="bg1">
                <a:alpha val="7000"/>
              </a:schemeClr>
            </a:solidFill>
            <a:ln w="127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79" name="CustomShape 80"/>
            <p:cNvSpPr/>
            <p:nvPr/>
          </p:nvSpPr>
          <p:spPr>
            <a:xfrm rot="1800000">
              <a:off x="8306280" y="4055400"/>
              <a:ext cx="1243080" cy="1387800"/>
            </a:xfrm>
            <a:custGeom>
              <a:avLst/>
              <a:gdLst/>
              <a:ah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80" name="CustomShape 81"/>
            <p:cNvSpPr/>
            <p:nvPr/>
          </p:nvSpPr>
          <p:spPr>
            <a:xfrm rot="1800000">
              <a:off x="8306640" y="1511280"/>
              <a:ext cx="1241640" cy="1388520"/>
            </a:xfrm>
            <a:custGeom>
              <a:avLst/>
              <a:gdLst/>
              <a:ah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grpSp>
      <p:sp>
        <p:nvSpPr>
          <p:cNvPr id="81" name="CustomShape 82"/>
          <p:cNvSpPr/>
          <p:nvPr/>
        </p:nvSpPr>
        <p:spPr>
          <a:xfrm>
            <a:off x="4561200" y="-21600"/>
            <a:ext cx="3678840" cy="6271560"/>
          </a:xfrm>
          <a:prstGeom prst="rect">
            <a:avLst/>
          </a:prstGeom>
          <a:solidFill>
            <a:srgbClr val="f5f5f5"/>
          </a:solidFill>
          <a:ln>
            <a:solidFill>
              <a:schemeClr val="bg2">
                <a:lumMod val="50000"/>
              </a:schemeClr>
            </a:solidFill>
            <a:round/>
          </a:ln>
        </p:spPr>
        <p:style>
          <a:lnRef idx="2">
            <a:schemeClr val="accent1">
              <a:shade val="50000"/>
            </a:schemeClr>
          </a:lnRef>
          <a:fillRef idx="1">
            <a:schemeClr val="accent1"/>
          </a:fillRef>
          <a:effectRef idx="0">
            <a:schemeClr val="accent1"/>
          </a:effectRef>
          <a:fontRef idx="minor"/>
        </p:style>
      </p:sp>
      <p:sp>
        <p:nvSpPr>
          <p:cNvPr id="82" name="CustomShape 83"/>
          <p:cNvSpPr/>
          <p:nvPr/>
        </p:nvSpPr>
        <p:spPr>
          <a:xfrm>
            <a:off x="4649040" y="-21600"/>
            <a:ext cx="3504960" cy="2312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83" name="PlaceHolder 84"/>
          <p:cNvSpPr>
            <a:spLocks noGrp="1"/>
          </p:cNvSpPr>
          <p:nvPr>
            <p:ph type="title"/>
          </p:nvPr>
        </p:nvSpPr>
        <p:spPr>
          <a:xfrm>
            <a:off x="4733280" y="2708640"/>
            <a:ext cx="3313080" cy="1701720"/>
          </a:xfrm>
          <a:prstGeom prst="rect">
            <a:avLst/>
          </a:prstGeom>
        </p:spPr>
        <p:txBody>
          <a:bodyPr anchor="b">
            <a:normAutofit fontScale="94000"/>
          </a:bodyPr>
          <a:p>
            <a:pPr>
              <a:lnSpc>
                <a:spcPct val="100000"/>
              </a:lnSpc>
            </a:pPr>
            <a:r>
              <a:rPr b="0" lang="en-US" sz="3600" spc="-1" strike="noStrike">
                <a:solidFill>
                  <a:srgbClr val="93a299"/>
                </a:solidFill>
                <a:latin typeface="Arial"/>
              </a:rPr>
              <a:t>Click to edit Master title style</a:t>
            </a:r>
            <a:endParaRPr b="0" lang="el-GR" sz="3600" spc="-1" strike="noStrike">
              <a:solidFill>
                <a:srgbClr val="000000"/>
              </a:solidFill>
              <a:latin typeface="Times New Roman"/>
            </a:endParaRPr>
          </a:p>
        </p:txBody>
      </p:sp>
      <p:sp>
        <p:nvSpPr>
          <p:cNvPr id="84" name="PlaceHolder 85"/>
          <p:cNvSpPr>
            <a:spLocks noGrp="1"/>
          </p:cNvSpPr>
          <p:nvPr>
            <p:ph type="dt"/>
          </p:nvPr>
        </p:nvSpPr>
        <p:spPr>
          <a:xfrm>
            <a:off x="4738680" y="1516680"/>
            <a:ext cx="2133360" cy="750600"/>
          </a:xfrm>
          <a:prstGeom prst="rect">
            <a:avLst/>
          </a:prstGeom>
        </p:spPr>
        <p:txBody>
          <a:bodyPr anchor="b">
            <a:noAutofit/>
          </a:bodyPr>
          <a:p>
            <a:pPr>
              <a:lnSpc>
                <a:spcPct val="100000"/>
              </a:lnSpc>
            </a:pPr>
            <a:fld id="{85D5DA1F-4E9A-4FED-A9D2-40B5395EACE6}" type="datetime1">
              <a:rPr b="0" lang="el-GR" sz="2400" spc="-1" strike="noStrike">
                <a:solidFill>
                  <a:srgbClr val="fefefe"/>
                </a:solidFill>
                <a:latin typeface="Times New Roman"/>
              </a:rPr>
              <a:t>23/02/2024</a:t>
            </a:fld>
            <a:endParaRPr b="0" lang="el-GR" sz="2400" spc="-1" strike="noStrike">
              <a:latin typeface="Times New Roman"/>
            </a:endParaRPr>
          </a:p>
        </p:txBody>
      </p:sp>
      <p:sp>
        <p:nvSpPr>
          <p:cNvPr id="85" name="CustomShape 86"/>
          <p:cNvSpPr/>
          <p:nvPr/>
        </p:nvSpPr>
        <p:spPr>
          <a:xfrm>
            <a:off x="4650840" y="6088320"/>
            <a:ext cx="3504960" cy="81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86" name="PlaceHolder 87"/>
          <p:cNvSpPr>
            <a:spLocks noGrp="1"/>
          </p:cNvSpPr>
          <p:nvPr>
            <p:ph type="ftr"/>
          </p:nvPr>
        </p:nvSpPr>
        <p:spPr>
          <a:xfrm>
            <a:off x="5303520" y="5720040"/>
            <a:ext cx="2831400" cy="364680"/>
          </a:xfrm>
          <a:prstGeom prst="rect">
            <a:avLst/>
          </a:prstGeom>
        </p:spPr>
        <p:txBody>
          <a:bodyPr anchor="ctr">
            <a:normAutofit/>
          </a:bodyPr>
          <a:p>
            <a:endParaRPr b="0" lang="el-GR" sz="2400" spc="-1" strike="noStrike">
              <a:latin typeface="Times New Roman"/>
            </a:endParaRPr>
          </a:p>
        </p:txBody>
      </p:sp>
      <p:sp>
        <p:nvSpPr>
          <p:cNvPr id="87" name="PlaceHolder 88"/>
          <p:cNvSpPr>
            <a:spLocks noGrp="1"/>
          </p:cNvSpPr>
          <p:nvPr>
            <p:ph type="sldNum"/>
          </p:nvPr>
        </p:nvSpPr>
        <p:spPr>
          <a:xfrm>
            <a:off x="4649040" y="5720040"/>
            <a:ext cx="643320" cy="364680"/>
          </a:xfrm>
          <a:prstGeom prst="rect">
            <a:avLst/>
          </a:prstGeom>
        </p:spPr>
        <p:txBody>
          <a:bodyPr anchor="ctr">
            <a:noAutofit/>
          </a:bodyPr>
          <a:p>
            <a:pPr>
              <a:lnSpc>
                <a:spcPct val="100000"/>
              </a:lnSpc>
            </a:pPr>
            <a:fld id="{A0BBA606-74F5-4A5C-92FD-E1CAB9E5B089}" type="slidenum">
              <a:rPr b="0" lang="el-GR" sz="1200" spc="-1" strike="noStrike">
                <a:solidFill>
                  <a:srgbClr val="93a299"/>
                </a:solidFill>
                <a:latin typeface="Times New Roman"/>
              </a:rPr>
              <a:t>&lt;αριθμός&gt;</a:t>
            </a:fld>
            <a:endParaRPr b="0" lang="el-GR" sz="1200" spc="-1" strike="noStrike">
              <a:latin typeface="Times New Roman"/>
            </a:endParaRPr>
          </a:p>
        </p:txBody>
      </p:sp>
      <p:sp>
        <p:nvSpPr>
          <p:cNvPr id="88" name="CustomShape 89"/>
          <p:cNvSpPr/>
          <p:nvPr/>
        </p:nvSpPr>
        <p:spPr>
          <a:xfrm>
            <a:off x="4650840" y="6088320"/>
            <a:ext cx="3504960" cy="81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89" name="PlaceHolder 9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l-GR" sz="2400" spc="-1" strike="noStrike">
                <a:solidFill>
                  <a:srgbClr val="564b3c"/>
                </a:solidFill>
                <a:latin typeface="Times New Roman"/>
              </a:rPr>
              <a:t>Πατήστε για επεξεργασία της μορφής κειμένου διάρθρωσης</a:t>
            </a:r>
            <a:endParaRPr b="0" lang="el-GR" sz="2400" spc="-1" strike="noStrike">
              <a:solidFill>
                <a:srgbClr val="564b3c"/>
              </a:solidFill>
              <a:latin typeface="Times New Roman"/>
            </a:endParaRPr>
          </a:p>
          <a:p>
            <a:pPr lvl="1" marL="864000" indent="-324000">
              <a:spcBef>
                <a:spcPts val="1134"/>
              </a:spcBef>
              <a:buClr>
                <a:srgbClr val="000000"/>
              </a:buClr>
              <a:buSzPct val="75000"/>
              <a:buFont typeface="Symbol" charset="2"/>
              <a:buChar char=""/>
            </a:pPr>
            <a:r>
              <a:rPr b="0" lang="el-GR" sz="2000" spc="-1" strike="noStrike">
                <a:solidFill>
                  <a:srgbClr val="564b3c"/>
                </a:solidFill>
                <a:latin typeface="Times New Roman"/>
              </a:rPr>
              <a:t>Δεύτερο επίπεδο διάρθρωσης</a:t>
            </a:r>
            <a:endParaRPr b="0" lang="el-GR" sz="2000" spc="-1" strike="noStrike">
              <a:solidFill>
                <a:srgbClr val="564b3c"/>
              </a:solidFill>
              <a:latin typeface="Times New Roman"/>
            </a:endParaRPr>
          </a:p>
          <a:p>
            <a:pPr lvl="2" marL="1296000" indent="-288000">
              <a:spcBef>
                <a:spcPts val="850"/>
              </a:spcBef>
              <a:buClr>
                <a:srgbClr val="000000"/>
              </a:buClr>
              <a:buSzPct val="45000"/>
              <a:buFont typeface="Wingdings" charset="2"/>
              <a:buChar char=""/>
            </a:pPr>
            <a:r>
              <a:rPr b="0" lang="el-GR" sz="1800" spc="-1" strike="noStrike">
                <a:solidFill>
                  <a:srgbClr val="564b3c"/>
                </a:solidFill>
                <a:latin typeface="Times New Roman"/>
              </a:rPr>
              <a:t>Τρίτο επίπεδο διάρθρωσης</a:t>
            </a:r>
            <a:endParaRPr b="0" lang="el-GR" sz="1800" spc="-1" strike="noStrike">
              <a:solidFill>
                <a:srgbClr val="564b3c"/>
              </a:solidFill>
              <a:latin typeface="Times New Roman"/>
            </a:endParaRPr>
          </a:p>
          <a:p>
            <a:pPr lvl="3" marL="1728000" indent="-216000">
              <a:spcBef>
                <a:spcPts val="567"/>
              </a:spcBef>
              <a:buClr>
                <a:srgbClr val="000000"/>
              </a:buClr>
              <a:buSzPct val="75000"/>
              <a:buFont typeface="Symbol" charset="2"/>
              <a:buChar char=""/>
            </a:pPr>
            <a:r>
              <a:rPr b="0" lang="el-GR" sz="1600" spc="-1" strike="noStrike">
                <a:solidFill>
                  <a:srgbClr val="564b3c"/>
                </a:solidFill>
                <a:latin typeface="Times New Roman"/>
              </a:rPr>
              <a:t>Τέταρτο επίπεδο διάρθρωσης</a:t>
            </a:r>
            <a:endParaRPr b="0" lang="el-GR" sz="1600" spc="-1" strike="noStrike">
              <a:solidFill>
                <a:srgbClr val="564b3c"/>
              </a:solidFill>
              <a:latin typeface="Times New Roman"/>
            </a:endParaRPr>
          </a:p>
          <a:p>
            <a:pPr lvl="4" marL="2160000" indent="-216000">
              <a:spcBef>
                <a:spcPts val="283"/>
              </a:spcBef>
              <a:buClr>
                <a:srgbClr val="000000"/>
              </a:buClr>
              <a:buSzPct val="45000"/>
              <a:buFont typeface="Wingdings" charset="2"/>
              <a:buChar char=""/>
            </a:pPr>
            <a:r>
              <a:rPr b="0" lang="el-GR" sz="2000" spc="-1" strike="noStrike">
                <a:solidFill>
                  <a:srgbClr val="564b3c"/>
                </a:solidFill>
                <a:latin typeface="Times New Roman"/>
              </a:rPr>
              <a:t>Πέμπτο επίπεδο διάρθρωσης</a:t>
            </a:r>
            <a:endParaRPr b="0" lang="el-GR" sz="2000" spc="-1" strike="noStrike">
              <a:solidFill>
                <a:srgbClr val="564b3c"/>
              </a:solidFill>
              <a:latin typeface="Times New Roman"/>
            </a:endParaRPr>
          </a:p>
          <a:p>
            <a:pPr lvl="5" marL="2592000" indent="-216000">
              <a:spcBef>
                <a:spcPts val="283"/>
              </a:spcBef>
              <a:buClr>
                <a:srgbClr val="000000"/>
              </a:buClr>
              <a:buSzPct val="45000"/>
              <a:buFont typeface="Wingdings" charset="2"/>
              <a:buChar char=""/>
            </a:pPr>
            <a:r>
              <a:rPr b="0" lang="el-GR" sz="2000" spc="-1" strike="noStrike">
                <a:solidFill>
                  <a:srgbClr val="564b3c"/>
                </a:solidFill>
                <a:latin typeface="Times New Roman"/>
              </a:rPr>
              <a:t>Έκτο επίπεδο διάρθρωσης</a:t>
            </a:r>
            <a:endParaRPr b="0" lang="el-GR" sz="2000" spc="-1" strike="noStrike">
              <a:solidFill>
                <a:srgbClr val="564b3c"/>
              </a:solidFill>
              <a:latin typeface="Times New Roman"/>
            </a:endParaRPr>
          </a:p>
          <a:p>
            <a:pPr lvl="6" marL="3024000" indent="-216000">
              <a:spcBef>
                <a:spcPts val="283"/>
              </a:spcBef>
              <a:buClr>
                <a:srgbClr val="000000"/>
              </a:buClr>
              <a:buSzPct val="45000"/>
              <a:buFont typeface="Wingdings" charset="2"/>
              <a:buChar char=""/>
            </a:pPr>
            <a:r>
              <a:rPr b="0" lang="el-GR" sz="2000" spc="-1" strike="noStrike">
                <a:solidFill>
                  <a:srgbClr val="564b3c"/>
                </a:solidFill>
                <a:latin typeface="Times New Roman"/>
              </a:rPr>
              <a:t>Έβδομο επίπεδο διάρθρωσης</a:t>
            </a:r>
            <a:endParaRPr b="0" lang="el-GR" sz="2000" spc="-1" strike="noStrike">
              <a:solidFill>
                <a:srgbClr val="564b3c"/>
              </a:solid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e1e3bd"/>
            </a:gs>
            <a:gs pos="100000">
              <a:srgbClr val="a8a984"/>
            </a:gs>
          </a:gsLst>
          <a:lin ang="5400000"/>
        </a:gradFill>
      </p:bgPr>
    </p:bg>
    <p:spTree>
      <p:nvGrpSpPr>
        <p:cNvPr id="1" name=""/>
        <p:cNvGrpSpPr/>
        <p:nvPr/>
      </p:nvGrpSpPr>
      <p:grpSpPr>
        <a:xfrm>
          <a:off x="0" y="0"/>
          <a:ext cx="0" cy="0"/>
          <a:chOff x="0" y="0"/>
          <a:chExt cx="0" cy="0"/>
        </a:xfrm>
      </p:grpSpPr>
      <p:grpSp>
        <p:nvGrpSpPr>
          <p:cNvPr id="126" name="Group 1"/>
          <p:cNvGrpSpPr/>
          <p:nvPr/>
        </p:nvGrpSpPr>
        <p:grpSpPr>
          <a:xfrm>
            <a:off x="-567360" y="0"/>
            <a:ext cx="10458360" cy="7116480"/>
            <a:chOff x="-567360" y="0"/>
            <a:chExt cx="10458360" cy="7116480"/>
          </a:xfrm>
        </p:grpSpPr>
        <p:grpSp>
          <p:nvGrpSpPr>
            <p:cNvPr id="127" name="Group 2"/>
            <p:cNvGrpSpPr/>
            <p:nvPr/>
          </p:nvGrpSpPr>
          <p:grpSpPr>
            <a:xfrm>
              <a:off x="77760" y="0"/>
              <a:ext cx="9144000" cy="6858000"/>
              <a:chOff x="77760" y="0"/>
              <a:chExt cx="9144000" cy="6858000"/>
            </a:xfrm>
          </p:grpSpPr>
          <p:grpSp>
            <p:nvGrpSpPr>
              <p:cNvPr id="128" name="Group 3"/>
              <p:cNvGrpSpPr/>
              <p:nvPr/>
            </p:nvGrpSpPr>
            <p:grpSpPr>
              <a:xfrm>
                <a:off x="77760" y="0"/>
                <a:ext cx="2514240" cy="6857640"/>
                <a:chOff x="77760" y="0"/>
                <a:chExt cx="2514240" cy="6857640"/>
              </a:xfrm>
            </p:grpSpPr>
            <p:sp>
              <p:nvSpPr>
                <p:cNvPr id="129" name="CustomShape 4"/>
                <p:cNvSpPr/>
                <p:nvPr/>
              </p:nvSpPr>
              <p:spPr>
                <a:xfrm>
                  <a:off x="99216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30" name="CustomShape 5"/>
                <p:cNvSpPr/>
                <p:nvPr/>
              </p:nvSpPr>
              <p:spPr>
                <a:xfrm>
                  <a:off x="7776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31" name="CustomShape 6"/>
                <p:cNvSpPr/>
                <p:nvPr/>
              </p:nvSpPr>
              <p:spPr>
                <a:xfrm>
                  <a:off x="30636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132" name="Group 7"/>
              <p:cNvGrpSpPr/>
              <p:nvPr/>
            </p:nvGrpSpPr>
            <p:grpSpPr>
              <a:xfrm>
                <a:off x="500400" y="0"/>
                <a:ext cx="2514240" cy="6857640"/>
                <a:chOff x="500400" y="0"/>
                <a:chExt cx="2514240" cy="6857640"/>
              </a:xfrm>
            </p:grpSpPr>
            <p:sp>
              <p:nvSpPr>
                <p:cNvPr id="133" name="CustomShape 8"/>
                <p:cNvSpPr/>
                <p:nvPr/>
              </p:nvSpPr>
              <p:spPr>
                <a:xfrm>
                  <a:off x="141480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34" name="CustomShape 9"/>
                <p:cNvSpPr/>
                <p:nvPr/>
              </p:nvSpPr>
              <p:spPr>
                <a:xfrm>
                  <a:off x="50040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35" name="CustomShape 10"/>
                <p:cNvSpPr/>
                <p:nvPr/>
              </p:nvSpPr>
              <p:spPr>
                <a:xfrm>
                  <a:off x="72900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136" name="Group 11"/>
              <p:cNvGrpSpPr/>
              <p:nvPr/>
            </p:nvGrpSpPr>
            <p:grpSpPr>
              <a:xfrm>
                <a:off x="6707520" y="360"/>
                <a:ext cx="2514240" cy="6857640"/>
                <a:chOff x="6707520" y="360"/>
                <a:chExt cx="2514240" cy="6857640"/>
              </a:xfrm>
            </p:grpSpPr>
            <p:sp>
              <p:nvSpPr>
                <p:cNvPr id="137" name="CustomShape 12"/>
                <p:cNvSpPr/>
                <p:nvPr/>
              </p:nvSpPr>
              <p:spPr>
                <a:xfrm rot="10800000">
                  <a:off x="6707520" y="36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38" name="CustomShape 13"/>
                <p:cNvSpPr/>
                <p:nvPr/>
              </p:nvSpPr>
              <p:spPr>
                <a:xfrm rot="10800000">
                  <a:off x="8764920" y="36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39" name="CustomShape 14"/>
                <p:cNvSpPr/>
                <p:nvPr/>
              </p:nvSpPr>
              <p:spPr>
                <a:xfrm rot="10800000">
                  <a:off x="8231400" y="36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140" name="CustomShape 15"/>
              <p:cNvSpPr/>
              <p:nvPr/>
            </p:nvSpPr>
            <p:spPr>
              <a:xfrm>
                <a:off x="3887640" y="0"/>
                <a:ext cx="28191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41" name="CustomShape 16"/>
              <p:cNvSpPr/>
              <p:nvPr/>
            </p:nvSpPr>
            <p:spPr>
              <a:xfrm>
                <a:off x="297324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42" name="CustomShape 17"/>
              <p:cNvSpPr/>
              <p:nvPr/>
            </p:nvSpPr>
            <p:spPr>
              <a:xfrm>
                <a:off x="320184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143" name="CustomShape 18"/>
            <p:cNvSpPr/>
            <p:nvPr/>
          </p:nvSpPr>
          <p:spPr>
            <a:xfrm>
              <a:off x="65880" y="5034960"/>
              <a:ext cx="9143640" cy="1175400"/>
            </a:xfrm>
            <a:custGeom>
              <a:avLst/>
              <a:gdLst/>
              <a:ah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350">
              <a:solidFill>
                <a:schemeClr val="bg1">
                  <a:alpha val="20000"/>
                </a:schemeClr>
              </a:solidFill>
              <a:round/>
            </a:ln>
          </p:spPr>
          <p:style>
            <a:lnRef idx="1">
              <a:schemeClr val="accent1"/>
            </a:lnRef>
            <a:fillRef idx="0">
              <a:schemeClr val="accent1"/>
            </a:fillRef>
            <a:effectRef idx="0">
              <a:schemeClr val="accent1"/>
            </a:effectRef>
            <a:fontRef idx="minor"/>
          </p:style>
        </p:sp>
        <p:sp>
          <p:nvSpPr>
            <p:cNvPr id="144" name="CustomShape 19"/>
            <p:cNvSpPr/>
            <p:nvPr/>
          </p:nvSpPr>
          <p:spPr>
            <a:xfrm>
              <a:off x="65880" y="3467520"/>
              <a:ext cx="9143640" cy="890280"/>
            </a:xfrm>
            <a:custGeom>
              <a:avLst/>
              <a:gdLst/>
              <a:ah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350">
              <a:solidFill>
                <a:schemeClr val="bg1">
                  <a:alpha val="20000"/>
                </a:schemeClr>
              </a:solidFill>
              <a:round/>
            </a:ln>
          </p:spPr>
          <p:style>
            <a:lnRef idx="1">
              <a:schemeClr val="accent1"/>
            </a:lnRef>
            <a:fillRef idx="0">
              <a:schemeClr val="accent1"/>
            </a:fillRef>
            <a:effectRef idx="0">
              <a:schemeClr val="accent1"/>
            </a:effectRef>
            <a:fontRef idx="minor"/>
          </p:style>
        </p:sp>
        <p:sp>
          <p:nvSpPr>
            <p:cNvPr id="145" name="CustomShape 20"/>
            <p:cNvSpPr/>
            <p:nvPr/>
          </p:nvSpPr>
          <p:spPr>
            <a:xfrm>
              <a:off x="54000" y="5640840"/>
              <a:ext cx="3004200" cy="1211040"/>
            </a:xfrm>
            <a:custGeom>
              <a:avLst/>
              <a:gdLst/>
              <a:ahLst/>
              <a:rect l="l" t="t" r="r" b="b"/>
              <a:pathLst>
                <a:path w="3004457" h="1211283">
                  <a:moveTo>
                    <a:pt x="0" y="0"/>
                  </a:moveTo>
                  <a:cubicBezTo>
                    <a:pt x="1103415" y="501732"/>
                    <a:pt x="2206831" y="1003465"/>
                    <a:pt x="3004457" y="1211283"/>
                  </a:cubicBezTo>
                </a:path>
              </a:pathLst>
            </a:custGeom>
            <a:noFill/>
            <a:ln w="6350">
              <a:solidFill>
                <a:schemeClr val="bg1">
                  <a:alpha val="20000"/>
                </a:schemeClr>
              </a:solidFill>
              <a:round/>
            </a:ln>
          </p:spPr>
          <p:style>
            <a:lnRef idx="1">
              <a:schemeClr val="accent1"/>
            </a:lnRef>
            <a:fillRef idx="0">
              <a:schemeClr val="accent1"/>
            </a:fillRef>
            <a:effectRef idx="0">
              <a:schemeClr val="accent1"/>
            </a:effectRef>
            <a:fontRef idx="minor"/>
          </p:style>
        </p:sp>
        <p:sp>
          <p:nvSpPr>
            <p:cNvPr id="146" name="CustomShape 21"/>
            <p:cNvSpPr/>
            <p:nvPr/>
          </p:nvSpPr>
          <p:spPr>
            <a:xfrm>
              <a:off x="65880" y="5284440"/>
              <a:ext cx="9143640" cy="1478160"/>
            </a:xfrm>
            <a:custGeom>
              <a:avLst/>
              <a:gdLst/>
              <a:ah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350">
              <a:solidFill>
                <a:schemeClr val="bg1">
                  <a:alpha val="20000"/>
                </a:schemeClr>
              </a:solidFill>
              <a:round/>
            </a:ln>
          </p:spPr>
          <p:style>
            <a:lnRef idx="1">
              <a:schemeClr val="accent1"/>
            </a:lnRef>
            <a:fillRef idx="0">
              <a:schemeClr val="accent1"/>
            </a:fillRef>
            <a:effectRef idx="0">
              <a:schemeClr val="accent1"/>
            </a:effectRef>
            <a:fontRef idx="minor"/>
          </p:style>
        </p:sp>
        <p:sp>
          <p:nvSpPr>
            <p:cNvPr id="147" name="CustomShape 22"/>
            <p:cNvSpPr/>
            <p:nvPr/>
          </p:nvSpPr>
          <p:spPr>
            <a:xfrm>
              <a:off x="2215080" y="5132160"/>
              <a:ext cx="6982200" cy="1719720"/>
            </a:xfrm>
            <a:custGeom>
              <a:avLst/>
              <a:gdLst/>
              <a:ah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350">
              <a:solidFill>
                <a:schemeClr val="bg1">
                  <a:alpha val="20000"/>
                </a:schemeClr>
              </a:solidFill>
              <a:round/>
            </a:ln>
          </p:spPr>
          <p:style>
            <a:lnRef idx="1">
              <a:schemeClr val="accent1"/>
            </a:lnRef>
            <a:fillRef idx="0">
              <a:schemeClr val="accent1"/>
            </a:fillRef>
            <a:effectRef idx="0">
              <a:schemeClr val="accent1"/>
            </a:effectRef>
            <a:fontRef idx="minor"/>
          </p:style>
        </p:sp>
        <p:sp>
          <p:nvSpPr>
            <p:cNvPr id="148" name="CustomShape 23"/>
            <p:cNvSpPr/>
            <p:nvPr/>
          </p:nvSpPr>
          <p:spPr>
            <a:xfrm rot="1800000">
              <a:off x="3073680" y="2859120"/>
              <a:ext cx="1600920" cy="1387800"/>
            </a:xfrm>
            <a:prstGeom prst="hexagon">
              <a:avLst>
                <a:gd name="adj" fmla="val 28544"/>
                <a:gd name="vf" fmla="val 115470"/>
              </a:avLst>
            </a:prstGeom>
            <a:solidFill>
              <a:schemeClr val="bg1">
                <a:alpha val="10000"/>
              </a:schemeClr>
            </a:solid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49" name="CustomShape 24"/>
            <p:cNvSpPr/>
            <p:nvPr/>
          </p:nvSpPr>
          <p:spPr>
            <a:xfrm rot="1800000">
              <a:off x="3797640" y="4125960"/>
              <a:ext cx="1600920" cy="1387800"/>
            </a:xfrm>
            <a:prstGeom prst="hexagon">
              <a:avLst>
                <a:gd name="adj" fmla="val 28544"/>
                <a:gd name="vf" fmla="val 115470"/>
              </a:avLst>
            </a:pr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50" name="CustomShape 25"/>
            <p:cNvSpPr/>
            <p:nvPr/>
          </p:nvSpPr>
          <p:spPr>
            <a:xfrm rot="1800000">
              <a:off x="3807360" y="1592280"/>
              <a:ext cx="1600920" cy="1387800"/>
            </a:xfrm>
            <a:prstGeom prst="hexagon">
              <a:avLst>
                <a:gd name="adj" fmla="val 28544"/>
                <a:gd name="vf" fmla="val 115470"/>
              </a:avLst>
            </a:prstGeom>
            <a:solidFill>
              <a:schemeClr val="bg1">
                <a:alpha val="7000"/>
              </a:schemeClr>
            </a:solidFill>
            <a:ln w="127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151" name="CustomShape 26"/>
            <p:cNvSpPr/>
            <p:nvPr/>
          </p:nvSpPr>
          <p:spPr>
            <a:xfrm rot="1800000">
              <a:off x="3054600" y="325440"/>
              <a:ext cx="1600920" cy="1387800"/>
            </a:xfrm>
            <a:prstGeom prst="hexagon">
              <a:avLst>
                <a:gd name="adj" fmla="val 28544"/>
                <a:gd name="vf" fmla="val 115470"/>
              </a:avLst>
            </a:prstGeom>
            <a:solidFill>
              <a:schemeClr val="bg1">
                <a:alpha val="4000"/>
              </a:schemeClr>
            </a:solidFill>
            <a:ln w="127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152" name="CustomShape 27"/>
            <p:cNvSpPr/>
            <p:nvPr/>
          </p:nvSpPr>
          <p:spPr>
            <a:xfrm rot="1800000">
              <a:off x="4540680" y="5383080"/>
              <a:ext cx="1600920" cy="1387800"/>
            </a:xfrm>
            <a:prstGeom prst="hexagon">
              <a:avLst>
                <a:gd name="adj" fmla="val 28544"/>
                <a:gd name="vf" fmla="val 115470"/>
              </a:avLst>
            </a:prstGeom>
            <a:solidFill>
              <a:schemeClr val="bg1">
                <a:alpha val="6000"/>
              </a:schemeClr>
            </a:solid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53" name="CustomShape 28"/>
            <p:cNvSpPr/>
            <p:nvPr/>
          </p:nvSpPr>
          <p:spPr>
            <a:xfrm rot="1800000">
              <a:off x="-304560" y="4201200"/>
              <a:ext cx="1261080" cy="1387800"/>
            </a:xfrm>
            <a:custGeom>
              <a:avLst/>
              <a:gdLst/>
              <a:ah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54" name="CustomShape 29"/>
            <p:cNvSpPr/>
            <p:nvPr/>
          </p:nvSpPr>
          <p:spPr>
            <a:xfrm rot="1800000">
              <a:off x="101880" y="5402160"/>
              <a:ext cx="1600920" cy="1387800"/>
            </a:xfrm>
            <a:prstGeom prst="hexagon">
              <a:avLst>
                <a:gd name="adj" fmla="val 28544"/>
                <a:gd name="vf" fmla="val 115470"/>
              </a:avLst>
            </a:pr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55" name="CustomShape 30"/>
            <p:cNvSpPr/>
            <p:nvPr/>
          </p:nvSpPr>
          <p:spPr>
            <a:xfrm rot="1800000">
              <a:off x="130680" y="2849400"/>
              <a:ext cx="1600920" cy="1387800"/>
            </a:xfrm>
            <a:prstGeom prst="hexagon">
              <a:avLst>
                <a:gd name="adj" fmla="val 28544"/>
                <a:gd name="vf" fmla="val 115470"/>
              </a:avLst>
            </a:prstGeom>
            <a:solidFill>
              <a:schemeClr val="bg1">
                <a:alpha val="7000"/>
              </a:schemeClr>
            </a:solidFill>
            <a:ln w="127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156" name="CustomShape 31"/>
            <p:cNvSpPr/>
            <p:nvPr/>
          </p:nvSpPr>
          <p:spPr>
            <a:xfrm rot="1800000">
              <a:off x="854280" y="4125960"/>
              <a:ext cx="1600920" cy="1387800"/>
            </a:xfrm>
            <a:prstGeom prst="hexagon">
              <a:avLst>
                <a:gd name="adj" fmla="val 28544"/>
                <a:gd name="vf" fmla="val 115470"/>
              </a:avLst>
            </a:pr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57" name="CustomShape 32"/>
            <p:cNvSpPr/>
            <p:nvPr/>
          </p:nvSpPr>
          <p:spPr>
            <a:xfrm rot="1800000">
              <a:off x="1587960" y="5411520"/>
              <a:ext cx="1600920" cy="1387800"/>
            </a:xfrm>
            <a:prstGeom prst="hexagon">
              <a:avLst>
                <a:gd name="adj" fmla="val 28544"/>
                <a:gd name="vf" fmla="val 115470"/>
              </a:avLst>
            </a:pr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58" name="CustomShape 33"/>
            <p:cNvSpPr/>
            <p:nvPr/>
          </p:nvSpPr>
          <p:spPr>
            <a:xfrm rot="1800000">
              <a:off x="1607040" y="2859120"/>
              <a:ext cx="1600920" cy="1387800"/>
            </a:xfrm>
            <a:prstGeom prst="hexagon">
              <a:avLst>
                <a:gd name="adj" fmla="val 28544"/>
                <a:gd name="vf" fmla="val 115470"/>
              </a:avLst>
            </a:prstGeom>
            <a:solidFill>
              <a:schemeClr val="bg1">
                <a:alpha val="7000"/>
              </a:schemeClr>
            </a:solidFill>
            <a:ln w="127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159" name="CustomShape 34"/>
            <p:cNvSpPr/>
            <p:nvPr/>
          </p:nvSpPr>
          <p:spPr>
            <a:xfrm rot="1800000">
              <a:off x="873360" y="1563480"/>
              <a:ext cx="1600920" cy="1387800"/>
            </a:xfrm>
            <a:prstGeom prst="hexagon">
              <a:avLst>
                <a:gd name="adj" fmla="val 28544"/>
                <a:gd name="vf" fmla="val 115470"/>
              </a:avLst>
            </a:pr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60" name="CustomShape 35"/>
            <p:cNvSpPr/>
            <p:nvPr/>
          </p:nvSpPr>
          <p:spPr>
            <a:xfrm rot="1800000">
              <a:off x="6883920" y="4144680"/>
              <a:ext cx="1600920" cy="1387800"/>
            </a:xfrm>
            <a:prstGeom prst="hexagon">
              <a:avLst>
                <a:gd name="adj" fmla="val 28544"/>
                <a:gd name="vf" fmla="val 115470"/>
              </a:avLst>
            </a:prstGeom>
            <a:solidFill>
              <a:schemeClr val="bg1">
                <a:alpha val="10000"/>
              </a:schemeClr>
            </a:solid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61" name="CustomShape 36"/>
            <p:cNvSpPr/>
            <p:nvPr/>
          </p:nvSpPr>
          <p:spPr>
            <a:xfrm rot="1800000">
              <a:off x="7626600" y="5421240"/>
              <a:ext cx="1600920" cy="1387800"/>
            </a:xfrm>
            <a:prstGeom prst="hexagon">
              <a:avLst>
                <a:gd name="adj" fmla="val 28544"/>
                <a:gd name="vf" fmla="val 115470"/>
              </a:avLst>
            </a:pr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62" name="CustomShape 37"/>
            <p:cNvSpPr/>
            <p:nvPr/>
          </p:nvSpPr>
          <p:spPr>
            <a:xfrm rot="1800000">
              <a:off x="7626600" y="2868480"/>
              <a:ext cx="1600920" cy="1387800"/>
            </a:xfrm>
            <a:prstGeom prst="hexagon">
              <a:avLst>
                <a:gd name="adj" fmla="val 28544"/>
                <a:gd name="vf" fmla="val 115470"/>
              </a:avLst>
            </a:prstGeom>
            <a:solidFill>
              <a:schemeClr val="bg1">
                <a:alpha val="7000"/>
              </a:schemeClr>
            </a:solidFill>
            <a:ln w="12700">
              <a:solidFill>
                <a:schemeClr val="bg1">
                  <a:alpha val="8000"/>
                </a:schemeClr>
              </a:solidFill>
              <a:round/>
            </a:ln>
          </p:spPr>
          <p:style>
            <a:lnRef idx="2">
              <a:schemeClr val="accent1">
                <a:shade val="50000"/>
              </a:schemeClr>
            </a:lnRef>
            <a:fillRef idx="1">
              <a:schemeClr val="accent1"/>
            </a:fillRef>
            <a:effectRef idx="0">
              <a:schemeClr val="accent1"/>
            </a:effectRef>
            <a:fontRef idx="minor"/>
          </p:style>
        </p:sp>
        <p:sp>
          <p:nvSpPr>
            <p:cNvPr id="163" name="CustomShape 38"/>
            <p:cNvSpPr/>
            <p:nvPr/>
          </p:nvSpPr>
          <p:spPr>
            <a:xfrm rot="1800000">
              <a:off x="8384040" y="4055400"/>
              <a:ext cx="1243080" cy="1387800"/>
            </a:xfrm>
            <a:custGeom>
              <a:avLst/>
              <a:gdLst/>
              <a:ah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sp>
          <p:nvSpPr>
            <p:cNvPr id="164" name="CustomShape 39"/>
            <p:cNvSpPr/>
            <p:nvPr/>
          </p:nvSpPr>
          <p:spPr>
            <a:xfrm rot="1800000">
              <a:off x="8384040" y="1511280"/>
              <a:ext cx="1241640" cy="1388520"/>
            </a:xfrm>
            <a:custGeom>
              <a:avLst/>
              <a:gdLst/>
              <a:ah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noFill/>
            <a:ln w="12700">
              <a:solidFill>
                <a:schemeClr val="bg1">
                  <a:alpha val="12000"/>
                </a:schemeClr>
              </a:solidFill>
              <a:round/>
            </a:ln>
          </p:spPr>
          <p:style>
            <a:lnRef idx="2">
              <a:schemeClr val="accent1">
                <a:shade val="50000"/>
              </a:schemeClr>
            </a:lnRef>
            <a:fillRef idx="1">
              <a:schemeClr val="accent1"/>
            </a:fillRef>
            <a:effectRef idx="0">
              <a:schemeClr val="accent1"/>
            </a:effectRef>
            <a:fontRef idx="minor"/>
          </p:style>
        </p:sp>
      </p:grpSp>
      <p:sp>
        <p:nvSpPr>
          <p:cNvPr id="165" name="CustomShape 40"/>
          <p:cNvSpPr/>
          <p:nvPr/>
        </p:nvSpPr>
        <p:spPr>
          <a:xfrm>
            <a:off x="457200" y="333360"/>
            <a:ext cx="8229240" cy="6185160"/>
          </a:xfrm>
          <a:prstGeom prst="rect">
            <a:avLst/>
          </a:prstGeom>
          <a:solidFill>
            <a:schemeClr val="bg1"/>
          </a:solidFill>
          <a:ln w="6350">
            <a:solidFill>
              <a:schemeClr val="tx1"/>
            </a:solidFill>
            <a:round/>
          </a:ln>
        </p:spPr>
        <p:style>
          <a:lnRef idx="2">
            <a:schemeClr val="accent1">
              <a:shade val="50000"/>
            </a:schemeClr>
          </a:lnRef>
          <a:fillRef idx="1">
            <a:schemeClr val="accent1"/>
          </a:fillRef>
          <a:effectRef idx="0">
            <a:schemeClr val="accent1"/>
          </a:effectRef>
          <a:fontRef idx="minor"/>
        </p:style>
      </p:sp>
      <p:sp>
        <p:nvSpPr>
          <p:cNvPr id="166" name="CustomShape 41"/>
          <p:cNvSpPr/>
          <p:nvPr/>
        </p:nvSpPr>
        <p:spPr>
          <a:xfrm>
            <a:off x="4561200" y="-21600"/>
            <a:ext cx="3678840" cy="698760"/>
          </a:xfrm>
          <a:prstGeom prst="rect">
            <a:avLst/>
          </a:prstGeom>
          <a:solidFill>
            <a:srgbClr val="f5f5f5"/>
          </a:solidFill>
          <a:ln>
            <a:solidFill>
              <a:schemeClr val="bg2">
                <a:lumMod val="50000"/>
              </a:schemeClr>
            </a:solidFill>
            <a:round/>
          </a:ln>
        </p:spPr>
        <p:style>
          <a:lnRef idx="2">
            <a:schemeClr val="accent1">
              <a:shade val="50000"/>
            </a:schemeClr>
          </a:lnRef>
          <a:fillRef idx="1">
            <a:schemeClr val="accent1"/>
          </a:fillRef>
          <a:effectRef idx="0">
            <a:schemeClr val="accent1"/>
          </a:effectRef>
          <a:fontRef idx="minor"/>
        </p:style>
      </p:sp>
      <p:sp>
        <p:nvSpPr>
          <p:cNvPr id="167" name="CustomShape 42"/>
          <p:cNvSpPr/>
          <p:nvPr/>
        </p:nvSpPr>
        <p:spPr>
          <a:xfrm>
            <a:off x="4649040" y="-21600"/>
            <a:ext cx="3504960" cy="623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168" name="PlaceHolder 43"/>
          <p:cNvSpPr>
            <a:spLocks noGrp="1"/>
          </p:cNvSpPr>
          <p:nvPr>
            <p:ph type="title"/>
          </p:nvPr>
        </p:nvSpPr>
        <p:spPr>
          <a:xfrm>
            <a:off x="1043640" y="1027800"/>
            <a:ext cx="7024320" cy="1142640"/>
          </a:xfrm>
          <a:prstGeom prst="rect">
            <a:avLst/>
          </a:prstGeom>
        </p:spPr>
        <p:txBody>
          <a:bodyPr anchor="b">
            <a:noAutofit/>
          </a:bodyPr>
          <a:p>
            <a:pPr>
              <a:lnSpc>
                <a:spcPct val="100000"/>
              </a:lnSpc>
            </a:pPr>
            <a:r>
              <a:rPr b="0" lang="en-US" sz="4000" spc="-1" strike="noStrike">
                <a:solidFill>
                  <a:srgbClr val="93a299"/>
                </a:solidFill>
                <a:latin typeface="Arial"/>
              </a:rPr>
              <a:t>Click to edit Master title style</a:t>
            </a:r>
            <a:endParaRPr b="0" lang="el-GR" sz="4000" spc="-1" strike="noStrike">
              <a:solidFill>
                <a:srgbClr val="000000"/>
              </a:solidFill>
              <a:latin typeface="Times New Roman"/>
            </a:endParaRPr>
          </a:p>
        </p:txBody>
      </p:sp>
      <p:sp>
        <p:nvSpPr>
          <p:cNvPr id="169" name="PlaceHolder 44"/>
          <p:cNvSpPr>
            <a:spLocks noGrp="1"/>
          </p:cNvSpPr>
          <p:nvPr>
            <p:ph type="body"/>
          </p:nvPr>
        </p:nvSpPr>
        <p:spPr>
          <a:xfrm>
            <a:off x="1043640" y="2323800"/>
            <a:ext cx="6777000" cy="3508560"/>
          </a:xfrm>
          <a:prstGeom prst="rect">
            <a:avLst/>
          </a:prstGeom>
        </p:spPr>
        <p:txBody>
          <a:bodyPr>
            <a:noAutofit/>
          </a:bodyPr>
          <a:p>
            <a:pPr marL="343080" indent="-273960">
              <a:lnSpc>
                <a:spcPct val="100000"/>
              </a:lnSpc>
              <a:spcBef>
                <a:spcPts val="479"/>
              </a:spcBef>
              <a:buClr>
                <a:srgbClr val="93a299"/>
              </a:buClr>
              <a:buSzPct val="76000"/>
              <a:buFont typeface="Wingdings 2" charset="2"/>
              <a:buChar char=""/>
            </a:pPr>
            <a:r>
              <a:rPr b="0" lang="en-US" sz="2400" spc="-1" strike="noStrike">
                <a:solidFill>
                  <a:srgbClr val="564b3c"/>
                </a:solidFill>
                <a:latin typeface="Times New Roman"/>
              </a:rPr>
              <a:t>Click to edit Master text styles</a:t>
            </a:r>
            <a:endParaRPr b="0" lang="el-GR" sz="2400" spc="-1" strike="noStrike">
              <a:solidFill>
                <a:srgbClr val="564b3c"/>
              </a:solidFill>
              <a:latin typeface="Times New Roman"/>
            </a:endParaRPr>
          </a:p>
          <a:p>
            <a:pPr lvl="1" marL="640080" indent="-273960">
              <a:lnSpc>
                <a:spcPct val="100000"/>
              </a:lnSpc>
              <a:spcBef>
                <a:spcPts val="439"/>
              </a:spcBef>
              <a:buClr>
                <a:srgbClr val="93a299"/>
              </a:buClr>
              <a:buSzPct val="76000"/>
              <a:buFont typeface="Wingdings 2" charset="2"/>
              <a:buChar char=""/>
            </a:pPr>
            <a:r>
              <a:rPr b="0" lang="en-US" sz="2200" spc="-1" strike="noStrike">
                <a:solidFill>
                  <a:srgbClr val="564b3c"/>
                </a:solidFill>
                <a:latin typeface="Times New Roman"/>
              </a:rPr>
              <a:t>Second level</a:t>
            </a:r>
            <a:endParaRPr b="0" lang="el-GR" sz="2200" spc="-1" strike="noStrike">
              <a:solidFill>
                <a:srgbClr val="564b3c"/>
              </a:solidFill>
              <a:latin typeface="Times New Roman"/>
            </a:endParaRPr>
          </a:p>
          <a:p>
            <a:pPr lvl="2" marL="914400" indent="-228240">
              <a:lnSpc>
                <a:spcPct val="100000"/>
              </a:lnSpc>
              <a:spcBef>
                <a:spcPts val="400"/>
              </a:spcBef>
              <a:buClr>
                <a:srgbClr val="93a299"/>
              </a:buClr>
              <a:buSzPct val="76000"/>
              <a:buFont typeface="Wingdings 2" charset="2"/>
              <a:buChar char=""/>
            </a:pPr>
            <a:r>
              <a:rPr b="0" lang="en-US" sz="2000" spc="-1" strike="noStrike">
                <a:solidFill>
                  <a:srgbClr val="564b3c"/>
                </a:solidFill>
                <a:latin typeface="Times New Roman"/>
              </a:rPr>
              <a:t>Third level</a:t>
            </a:r>
            <a:endParaRPr b="0" lang="el-GR" sz="2000" spc="-1" strike="noStrike">
              <a:solidFill>
                <a:srgbClr val="564b3c"/>
              </a:solidFill>
              <a:latin typeface="Times New Roman"/>
            </a:endParaRPr>
          </a:p>
          <a:p>
            <a:pPr lvl="3" marL="1124640" indent="-228240">
              <a:lnSpc>
                <a:spcPct val="100000"/>
              </a:lnSpc>
              <a:spcBef>
                <a:spcPts val="360"/>
              </a:spcBef>
              <a:buClr>
                <a:srgbClr val="93a299"/>
              </a:buClr>
              <a:buSzPct val="76000"/>
              <a:buFont typeface="Wingdings 2" charset="2"/>
              <a:buChar char=""/>
            </a:pPr>
            <a:r>
              <a:rPr b="0" lang="en-US" sz="1800" spc="-1" strike="noStrike">
                <a:solidFill>
                  <a:srgbClr val="564b3c"/>
                </a:solidFill>
                <a:latin typeface="Times New Roman"/>
              </a:rPr>
              <a:t>Fourth level</a:t>
            </a:r>
            <a:endParaRPr b="0" lang="el-GR" sz="1800" spc="-1" strike="noStrike">
              <a:solidFill>
                <a:srgbClr val="564b3c"/>
              </a:solidFill>
              <a:latin typeface="Times New Roman"/>
            </a:endParaRPr>
          </a:p>
          <a:p>
            <a:pPr lvl="4" marL="1325880" indent="-228240">
              <a:lnSpc>
                <a:spcPct val="100000"/>
              </a:lnSpc>
              <a:spcBef>
                <a:spcPts val="320"/>
              </a:spcBef>
              <a:buClr>
                <a:srgbClr val="93a299"/>
              </a:buClr>
              <a:buSzPct val="76000"/>
              <a:buFont typeface="Wingdings 2" charset="2"/>
              <a:buChar char=""/>
            </a:pPr>
            <a:r>
              <a:rPr b="0" lang="en-US" sz="1600" spc="-1" strike="noStrike">
                <a:solidFill>
                  <a:srgbClr val="564b3c"/>
                </a:solidFill>
                <a:latin typeface="Times New Roman"/>
              </a:rPr>
              <a:t>Fifth level</a:t>
            </a:r>
            <a:endParaRPr b="0" lang="el-GR" sz="1600" spc="-1" strike="noStrike">
              <a:solidFill>
                <a:srgbClr val="564b3c"/>
              </a:solidFill>
              <a:latin typeface="Times New Roman"/>
            </a:endParaRPr>
          </a:p>
        </p:txBody>
      </p:sp>
      <p:sp>
        <p:nvSpPr>
          <p:cNvPr id="170" name="PlaceHolder 45"/>
          <p:cNvSpPr>
            <a:spLocks noGrp="1"/>
          </p:cNvSpPr>
          <p:nvPr>
            <p:ph type="dt"/>
          </p:nvPr>
        </p:nvSpPr>
        <p:spPr>
          <a:xfrm>
            <a:off x="5997240" y="224640"/>
            <a:ext cx="2133360" cy="364680"/>
          </a:xfrm>
          <a:prstGeom prst="rect">
            <a:avLst/>
          </a:prstGeom>
        </p:spPr>
        <p:txBody>
          <a:bodyPr anchor="ctr">
            <a:noAutofit/>
          </a:bodyPr>
          <a:p>
            <a:pPr algn="r">
              <a:lnSpc>
                <a:spcPct val="100000"/>
              </a:lnSpc>
            </a:pPr>
            <a:fld id="{E522CFA4-2420-454F-A970-FEC93742C1F2}" type="datetime1">
              <a:rPr b="0" lang="el-GR" sz="1200" spc="-1" strike="noStrike">
                <a:solidFill>
                  <a:srgbClr val="fefefe"/>
                </a:solidFill>
                <a:latin typeface="Times New Roman"/>
              </a:rPr>
              <a:t>23/02/2024</a:t>
            </a:fld>
            <a:endParaRPr b="0" lang="el-GR" sz="1200" spc="-1" strike="noStrike">
              <a:latin typeface="Times New Roman"/>
            </a:endParaRPr>
          </a:p>
        </p:txBody>
      </p:sp>
      <p:sp>
        <p:nvSpPr>
          <p:cNvPr id="171" name="PlaceHolder 46"/>
          <p:cNvSpPr>
            <a:spLocks noGrp="1"/>
          </p:cNvSpPr>
          <p:nvPr>
            <p:ph type="ftr"/>
          </p:nvPr>
        </p:nvSpPr>
        <p:spPr>
          <a:xfrm>
            <a:off x="4641480" y="5852160"/>
            <a:ext cx="3501720" cy="364680"/>
          </a:xfrm>
          <a:prstGeom prst="rect">
            <a:avLst/>
          </a:prstGeom>
        </p:spPr>
        <p:txBody>
          <a:bodyPr anchor="ctr">
            <a:noAutofit/>
          </a:bodyPr>
          <a:p>
            <a:endParaRPr b="0" lang="el-GR" sz="2400" spc="-1" strike="noStrike">
              <a:latin typeface="Times New Roman"/>
            </a:endParaRPr>
          </a:p>
        </p:txBody>
      </p:sp>
      <p:sp>
        <p:nvSpPr>
          <p:cNvPr id="172" name="PlaceHolder 47"/>
          <p:cNvSpPr>
            <a:spLocks noGrp="1"/>
          </p:cNvSpPr>
          <p:nvPr>
            <p:ph type="sldNum"/>
          </p:nvPr>
        </p:nvSpPr>
        <p:spPr>
          <a:xfrm>
            <a:off x="4649040" y="224640"/>
            <a:ext cx="1331640" cy="364680"/>
          </a:xfrm>
          <a:prstGeom prst="rect">
            <a:avLst/>
          </a:prstGeom>
        </p:spPr>
        <p:txBody>
          <a:bodyPr anchor="ctr">
            <a:noAutofit/>
          </a:bodyPr>
          <a:p>
            <a:pPr>
              <a:lnSpc>
                <a:spcPct val="100000"/>
              </a:lnSpc>
            </a:pPr>
            <a:fld id="{2C509385-B232-416F-8C3D-976A4A03008F}" type="slidenum">
              <a:rPr b="0" lang="el-GR" sz="1200" spc="-1" strike="noStrike">
                <a:solidFill>
                  <a:srgbClr val="fefefe"/>
                </a:solidFill>
                <a:latin typeface="Times New Roman"/>
              </a:rPr>
              <a:t>&lt;αριθμός&gt;</a:t>
            </a:fld>
            <a:endParaRPr b="0" lang="el-GR"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diagramData" Target="../diagrams/data1.xml"/><Relationship Id="rId2" Type="http://schemas.openxmlformats.org/officeDocument/2006/relationships/diagramLayout" Target="../diagrams/layout1.xml"/><Relationship Id="rId3" Type="http://schemas.openxmlformats.org/officeDocument/2006/relationships/diagramQuickStyle" Target="../diagrams/quickStyle1.xml"/><Relationship Id="rId4" Type="http://schemas.openxmlformats.org/officeDocument/2006/relationships/diagramColors" Target="../diagrams/colors1.xml"/><Relationship Id="rId5" Type="http://schemas.microsoft.com/office/2007/relationships/diagramDrawing" Target="../diagrams/drawing1.xml"/><Relationship Id="rId6"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TextShape 1"/>
          <p:cNvSpPr txBox="1"/>
          <p:nvPr/>
        </p:nvSpPr>
        <p:spPr>
          <a:xfrm>
            <a:off x="1295280" y="685800"/>
            <a:ext cx="6781320" cy="2057040"/>
          </a:xfrm>
          <a:prstGeom prst="rect">
            <a:avLst/>
          </a:prstGeom>
          <a:noFill/>
          <a:ln w="0">
            <a:noFill/>
          </a:ln>
        </p:spPr>
        <p:txBody>
          <a:bodyPr anchor="b">
            <a:normAutofit/>
          </a:bodyPr>
          <a:p>
            <a:pPr>
              <a:lnSpc>
                <a:spcPct val="100000"/>
              </a:lnSpc>
            </a:pPr>
            <a:r>
              <a:rPr b="0" lang="en-US" sz="6000" spc="-1" strike="noStrike">
                <a:solidFill>
                  <a:srgbClr val="93a299"/>
                </a:solidFill>
                <a:latin typeface="Arial"/>
              </a:rPr>
              <a:t>Kalitsounia</a:t>
            </a:r>
            <a:br/>
            <a:r>
              <a:rPr b="0" lang="en-US" sz="3600" spc="-1" strike="noStrike">
                <a:solidFill>
                  <a:srgbClr val="93a299"/>
                </a:solidFill>
                <a:latin typeface="Arial"/>
              </a:rPr>
              <a:t>(</a:t>
            </a:r>
            <a:r>
              <a:rPr b="0" lang="en-US" sz="2400" spc="-1" strike="noStrike">
                <a:solidFill>
                  <a:srgbClr val="93a299"/>
                </a:solidFill>
                <a:latin typeface="Arial"/>
              </a:rPr>
              <a:t>Crete</a:t>
            </a:r>
            <a:r>
              <a:rPr b="0" lang="en-US" sz="3600" spc="-1" strike="noStrike">
                <a:solidFill>
                  <a:srgbClr val="93a299"/>
                </a:solidFill>
                <a:latin typeface="Arial"/>
              </a:rPr>
              <a:t> </a:t>
            </a:r>
            <a:r>
              <a:rPr b="0" lang="en-US" sz="2400" spc="-1" strike="noStrike">
                <a:solidFill>
                  <a:srgbClr val="93a299"/>
                </a:solidFill>
                <a:latin typeface="Arial"/>
              </a:rPr>
              <a:t>foods</a:t>
            </a:r>
            <a:r>
              <a:rPr b="0" lang="en-US" sz="3600" spc="-1" strike="noStrike">
                <a:solidFill>
                  <a:srgbClr val="93a299"/>
                </a:solidFill>
                <a:latin typeface="Arial"/>
              </a:rPr>
              <a:t>)</a:t>
            </a:r>
            <a:endParaRPr b="0" lang="el-GR" sz="3600" spc="-1" strike="noStrike">
              <a:solidFill>
                <a:srgbClr val="000000"/>
              </a:solidFill>
              <a:latin typeface="Times New Roman"/>
            </a:endParaRPr>
          </a:p>
        </p:txBody>
      </p:sp>
      <p:pic>
        <p:nvPicPr>
          <p:cNvPr id="210" name="Picture 2" descr=""/>
          <p:cNvPicPr/>
          <p:nvPr/>
        </p:nvPicPr>
        <p:blipFill>
          <a:blip r:embed="rId1"/>
          <a:stretch/>
        </p:blipFill>
        <p:spPr>
          <a:xfrm>
            <a:off x="152280" y="3048120"/>
            <a:ext cx="4762080" cy="1980720"/>
          </a:xfrm>
          <a:prstGeom prst="rect">
            <a:avLst/>
          </a:prstGeom>
          <a:ln w="0">
            <a:noFill/>
          </a:ln>
        </p:spPr>
      </p:pic>
      <p:sp>
        <p:nvSpPr>
          <p:cNvPr id="211" name="TextShape 2"/>
          <p:cNvSpPr txBox="1"/>
          <p:nvPr/>
        </p:nvSpPr>
        <p:spPr>
          <a:xfrm>
            <a:off x="4604760" y="2971800"/>
            <a:ext cx="3624480" cy="2361960"/>
          </a:xfrm>
          <a:prstGeom prst="rect">
            <a:avLst/>
          </a:prstGeom>
          <a:noFill/>
          <a:ln w="0">
            <a:noFill/>
          </a:ln>
        </p:spPr>
        <p:txBody>
          <a:bodyPr>
            <a:noAutofit/>
          </a:bodyPr>
          <a:p>
            <a:pPr>
              <a:lnSpc>
                <a:spcPct val="100000"/>
              </a:lnSpc>
              <a:spcBef>
                <a:spcPts val="479"/>
              </a:spcBef>
              <a:tabLst>
                <a:tab algn="l" pos="0"/>
              </a:tabLst>
            </a:pPr>
            <a:r>
              <a:rPr b="0" lang="en-US" sz="2400" spc="-1" strike="noStrike">
                <a:solidFill>
                  <a:srgbClr val="000000"/>
                </a:solidFill>
                <a:latin typeface="Times New Roman"/>
              </a:rPr>
              <a:t>Irene Kaima, </a:t>
            </a:r>
            <a:endParaRPr b="0" lang="el-GR" sz="2400" spc="-1" strike="noStrike">
              <a:latin typeface="Arial"/>
            </a:endParaRPr>
          </a:p>
          <a:p>
            <a:pPr>
              <a:lnSpc>
                <a:spcPct val="100000"/>
              </a:lnSpc>
              <a:spcBef>
                <a:spcPts val="479"/>
              </a:spcBef>
              <a:tabLst>
                <a:tab algn="l" pos="0"/>
              </a:tabLst>
            </a:pPr>
            <a:r>
              <a:rPr b="0" lang="en-US" sz="2400" spc="-1" strike="noStrike">
                <a:solidFill>
                  <a:srgbClr val="000000"/>
                </a:solidFill>
                <a:latin typeface="Times New Roman"/>
              </a:rPr>
              <a:t>Penelope Agnousiotou</a:t>
            </a:r>
            <a:endParaRPr b="0" lang="el-GR" sz="2400" spc="-1" strike="noStrike">
              <a:latin typeface="Arial"/>
            </a:endParaRPr>
          </a:p>
          <a:p>
            <a:pPr>
              <a:lnSpc>
                <a:spcPct val="100000"/>
              </a:lnSpc>
              <a:spcBef>
                <a:spcPts val="479"/>
              </a:spcBef>
              <a:tabLst>
                <a:tab algn="l" pos="0"/>
              </a:tabLst>
            </a:pPr>
            <a:r>
              <a:rPr b="0" lang="en-US" sz="2400" spc="-1" strike="noStrike">
                <a:solidFill>
                  <a:srgbClr val="000000"/>
                </a:solidFill>
                <a:latin typeface="Times New Roman"/>
              </a:rPr>
              <a:t>Catherine Anastasiadi, Eva Zouganeli</a:t>
            </a:r>
            <a:endParaRPr b="0" lang="el-GR" sz="2400" spc="-1" strike="noStrike">
              <a:latin typeface="Arial"/>
            </a:endParaRPr>
          </a:p>
        </p:txBody>
      </p:sp>
    </p:spTree>
  </p:cSld>
  <p:transition spd="slow">
    <p:push dir="u"/>
  </p:transition>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38" name="Picture 2" descr=""/>
          <p:cNvPicPr/>
          <p:nvPr/>
        </p:nvPicPr>
        <p:blipFill>
          <a:blip r:embed="rId1"/>
          <a:stretch/>
        </p:blipFill>
        <p:spPr>
          <a:xfrm>
            <a:off x="-21600" y="0"/>
            <a:ext cx="9252360" cy="6857640"/>
          </a:xfrm>
          <a:prstGeom prst="rect">
            <a:avLst/>
          </a:prstGeom>
          <a:ln w="0">
            <a:noFill/>
          </a:ln>
        </p:spPr>
      </p:pic>
      <p:sp>
        <p:nvSpPr>
          <p:cNvPr id="239" name="TextShape 1"/>
          <p:cNvSpPr txBox="1"/>
          <p:nvPr/>
        </p:nvSpPr>
        <p:spPr>
          <a:xfrm>
            <a:off x="1092240" y="1219320"/>
            <a:ext cx="7024320" cy="1142640"/>
          </a:xfrm>
          <a:prstGeom prst="rect">
            <a:avLst/>
          </a:prstGeom>
          <a:noFill/>
          <a:ln w="0">
            <a:noFill/>
          </a:ln>
        </p:spPr>
        <p:txBody>
          <a:bodyPr anchor="b">
            <a:noAutofit/>
          </a:bodyPr>
          <a:p>
            <a:pPr algn="ctr">
              <a:lnSpc>
                <a:spcPct val="100000"/>
              </a:lnSpc>
            </a:pPr>
            <a:r>
              <a:rPr b="1" i="1" lang="en-US" sz="4000" spc="-1" strike="noStrike" u="sng">
                <a:solidFill>
                  <a:srgbClr val="f6e1b8"/>
                </a:solidFill>
                <a:uFillTx/>
                <a:latin typeface="Arial"/>
              </a:rPr>
              <a:t>The End!</a:t>
            </a:r>
            <a:endParaRPr b="0" lang="el-GR" sz="4000" spc="-1" strike="noStrike">
              <a:solidFill>
                <a:srgbClr val="000000"/>
              </a:solidFill>
              <a:latin typeface="Times New Roman"/>
            </a:endParaRPr>
          </a:p>
        </p:txBody>
      </p:sp>
      <p:sp>
        <p:nvSpPr>
          <p:cNvPr id="240" name="TextShape 2"/>
          <p:cNvSpPr txBox="1"/>
          <p:nvPr/>
        </p:nvSpPr>
        <p:spPr>
          <a:xfrm>
            <a:off x="9012600" y="3998880"/>
            <a:ext cx="103680" cy="460080"/>
          </a:xfrm>
          <a:prstGeom prst="rect">
            <a:avLst/>
          </a:prstGeom>
          <a:noFill/>
          <a:ln w="0">
            <a:noFill/>
          </a:ln>
        </p:spPr>
        <p:txBody>
          <a:bodyPr>
            <a:noAutofit/>
          </a:bodyPr>
          <a:p>
            <a:pPr marL="343080" indent="-273960">
              <a:lnSpc>
                <a:spcPct val="100000"/>
              </a:lnSpc>
              <a:spcBef>
                <a:spcPts val="479"/>
              </a:spcBef>
              <a:buClr>
                <a:srgbClr val="93a299"/>
              </a:buClr>
              <a:buSzPct val="76000"/>
              <a:buFont typeface="Wingdings 2" charset="2"/>
              <a:buChar char=""/>
            </a:pPr>
            <a:r>
              <a:rPr b="0" lang="en-US" sz="2400" spc="-1" strike="noStrike">
                <a:solidFill>
                  <a:srgbClr val="564b3c"/>
                </a:solidFill>
                <a:latin typeface="Times New Roman"/>
              </a:rPr>
              <a:t> </a:t>
            </a:r>
            <a:endParaRPr b="0" lang="el-GR" sz="2400" spc="-1" strike="noStrike">
              <a:solidFill>
                <a:srgbClr val="564b3c"/>
              </a:solidFill>
              <a:latin typeface="Times New Roman"/>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TextShape 1"/>
          <p:cNvSpPr txBox="1"/>
          <p:nvPr/>
        </p:nvSpPr>
        <p:spPr>
          <a:xfrm>
            <a:off x="1043640" y="1027800"/>
            <a:ext cx="7024320" cy="1142640"/>
          </a:xfrm>
          <a:prstGeom prst="rect">
            <a:avLst/>
          </a:prstGeom>
          <a:noFill/>
          <a:ln w="0">
            <a:noFill/>
          </a:ln>
        </p:spPr>
        <p:txBody>
          <a:bodyPr anchor="b">
            <a:normAutofit fontScale="88000"/>
          </a:bodyPr>
          <a:p>
            <a:pPr>
              <a:lnSpc>
                <a:spcPct val="100000"/>
              </a:lnSpc>
            </a:pPr>
            <a:r>
              <a:rPr b="0" lang="en-US" sz="4000" spc="-1" strike="noStrike">
                <a:solidFill>
                  <a:srgbClr val="93a299"/>
                </a:solidFill>
                <a:latin typeface="Arial"/>
              </a:rPr>
              <a:t>What will we learn about Crete:</a:t>
            </a:r>
            <a:endParaRPr b="0" lang="el-GR" sz="4000" spc="-1" strike="noStrike">
              <a:solidFill>
                <a:srgbClr val="000000"/>
              </a:solidFill>
              <a:latin typeface="Times New Roman"/>
            </a:endParaRPr>
          </a:p>
        </p:txBody>
      </p:sp>
      <p:graphicFrame>
        <p:nvGraphicFramePr>
          <p:cNvPr id="1" name="Diagram1"/>
          <p:cNvGraphicFramePr/>
          <p:nvPr>
            <p:extLst>
              <p:ext uri="{D42A27DB-BD31-4B8C-83A1-F6EECF244321}">
                <p14:modId xmlns:p14="http://schemas.microsoft.com/office/powerpoint/2010/main" val="130663168"/>
              </p:ext>
            </p:extLst>
          </p:nvPr>
        </p:nvGraphicFramePr>
        <p:xfrm>
          <a:off x="1042920" y="2324160"/>
          <a:ext cx="6776640" cy="35078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TextShape 1"/>
          <p:cNvSpPr txBox="1"/>
          <p:nvPr/>
        </p:nvSpPr>
        <p:spPr>
          <a:xfrm>
            <a:off x="152280" y="1371600"/>
            <a:ext cx="8530920" cy="5181120"/>
          </a:xfrm>
          <a:prstGeom prst="rect">
            <a:avLst/>
          </a:prstGeom>
          <a:noFill/>
          <a:ln w="0">
            <a:noFill/>
          </a:ln>
        </p:spPr>
        <p:txBody>
          <a:bodyPr>
            <a:normAutofit/>
          </a:bodyPr>
          <a:p>
            <a:pPr marL="343080" indent="-273960">
              <a:lnSpc>
                <a:spcPct val="100000"/>
              </a:lnSpc>
              <a:spcBef>
                <a:spcPts val="479"/>
              </a:spcBef>
              <a:buClr>
                <a:srgbClr val="93a299"/>
              </a:buClr>
              <a:buSzPct val="76000"/>
              <a:buFont typeface="Wingdings 2" charset="2"/>
              <a:buChar char=""/>
            </a:pPr>
            <a:r>
              <a:rPr b="0" lang="en-US" sz="2400" spc="-1" strike="noStrike">
                <a:solidFill>
                  <a:srgbClr val="564b3c"/>
                </a:solidFill>
                <a:latin typeface="Times New Roman"/>
              </a:rPr>
              <a:t>Crete is the largest and the most populous islands of Greece and the fifth largest in area in the Mediterranean, after Sicily, Sardinia, Cyprus and Corsica. Its capital and largest city is Heraklion, which is the seat of the region of Crete which includes neighboring islands and islets. With a population of 617.360 inhabitans, approximately 160 kilometer south of the Greek mainland and stretching from west to east, it is washed by the Cretan Sea to the north and Libyan Sea to the south. It is an important part of the economy and cultural heritage of Greece, preserving its own cultural elements. During the years 3000BC-1400BC the Minoan civilization, the oldest civilization in Europe, flourished on the island, with its main centers being Knossos, Phaistos, Malia, Zakros and Gournia where palace complexes were found.</a:t>
            </a:r>
            <a:endParaRPr b="0" lang="el-GR" sz="2400" spc="-1" strike="noStrike">
              <a:solidFill>
                <a:srgbClr val="564b3c"/>
              </a:solidFill>
              <a:latin typeface="Times New Roman"/>
            </a:endParaRPr>
          </a:p>
        </p:txBody>
      </p:sp>
      <p:sp>
        <p:nvSpPr>
          <p:cNvPr id="214" name="CustomShape 2"/>
          <p:cNvSpPr/>
          <p:nvPr/>
        </p:nvSpPr>
        <p:spPr>
          <a:xfrm>
            <a:off x="6071400" y="-152280"/>
            <a:ext cx="2476080" cy="1647360"/>
          </a:xfrm>
          <a:prstGeom prst="ellipse">
            <a:avLst/>
          </a:prstGeom>
          <a:blipFill rotWithShape="0">
            <a:blip r:embed="rId1">
              <a:alphaModFix amt="90000"/>
            </a:blip>
            <a:stretch/>
          </a:blipFill>
          <a:ln w="0">
            <a:noFill/>
          </a:ln>
          <a:effectLst>
            <a:softEdge rad="112680"/>
          </a:effectLst>
        </p:spPr>
        <p:style>
          <a:lnRef idx="2"/>
          <a:fillRef idx="0"/>
          <a:effectRef idx="0"/>
          <a:fontRef idx="minor"/>
        </p:style>
      </p:sp>
      <p:sp>
        <p:nvSpPr>
          <p:cNvPr id="215" name="TextShape 3"/>
          <p:cNvSpPr txBox="1"/>
          <p:nvPr/>
        </p:nvSpPr>
        <p:spPr>
          <a:xfrm>
            <a:off x="457200" y="100080"/>
            <a:ext cx="7024320" cy="1142640"/>
          </a:xfrm>
          <a:prstGeom prst="rect">
            <a:avLst/>
          </a:prstGeom>
          <a:noFill/>
          <a:ln w="0">
            <a:noFill/>
          </a:ln>
        </p:spPr>
        <p:txBody>
          <a:bodyPr anchor="b">
            <a:noAutofit/>
          </a:bodyPr>
          <a:p>
            <a:pPr>
              <a:lnSpc>
                <a:spcPct val="100000"/>
              </a:lnSpc>
            </a:pPr>
            <a:r>
              <a:rPr b="0" lang="en-US" sz="4000" spc="-1" strike="noStrike">
                <a:solidFill>
                  <a:srgbClr val="93a299"/>
                </a:solidFill>
                <a:latin typeface="Arial"/>
              </a:rPr>
              <a:t>Where is Crete?</a:t>
            </a:r>
            <a:endParaRPr b="0" lang="el-GR" sz="4000" spc="-1" strike="noStrike">
              <a:solidFill>
                <a:srgbClr val="000000"/>
              </a:solidFill>
              <a:latin typeface="Times New Roman"/>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TextShape 1"/>
          <p:cNvSpPr txBox="1"/>
          <p:nvPr/>
        </p:nvSpPr>
        <p:spPr>
          <a:xfrm>
            <a:off x="457200" y="380880"/>
            <a:ext cx="6772320" cy="1027440"/>
          </a:xfrm>
          <a:prstGeom prst="rect">
            <a:avLst/>
          </a:prstGeom>
          <a:noFill/>
          <a:ln w="0">
            <a:noFill/>
          </a:ln>
        </p:spPr>
        <p:txBody>
          <a:bodyPr anchor="b">
            <a:noAutofit/>
          </a:bodyPr>
          <a:p>
            <a:pPr>
              <a:lnSpc>
                <a:spcPct val="100000"/>
              </a:lnSpc>
            </a:pPr>
            <a:r>
              <a:rPr b="0" lang="en-US" sz="4000" spc="-1" strike="noStrike">
                <a:solidFill>
                  <a:srgbClr val="93a299"/>
                </a:solidFill>
                <a:latin typeface="Arial"/>
              </a:rPr>
              <a:t>Her Climate:</a:t>
            </a:r>
            <a:endParaRPr b="0" lang="el-GR" sz="4000" spc="-1" strike="noStrike">
              <a:solidFill>
                <a:srgbClr val="000000"/>
              </a:solidFill>
              <a:latin typeface="Times New Roman"/>
            </a:endParaRPr>
          </a:p>
        </p:txBody>
      </p:sp>
      <p:sp>
        <p:nvSpPr>
          <p:cNvPr id="217" name="TextShape 2"/>
          <p:cNvSpPr txBox="1"/>
          <p:nvPr/>
        </p:nvSpPr>
        <p:spPr>
          <a:xfrm>
            <a:off x="609480" y="1600200"/>
            <a:ext cx="8000640" cy="4952520"/>
          </a:xfrm>
          <a:prstGeom prst="rect">
            <a:avLst/>
          </a:prstGeom>
          <a:noFill/>
          <a:ln w="0">
            <a:noFill/>
          </a:ln>
        </p:spPr>
        <p:txBody>
          <a:bodyPr>
            <a:noAutofit/>
          </a:bodyPr>
          <a:p>
            <a:pPr marL="68760">
              <a:lnSpc>
                <a:spcPct val="100000"/>
              </a:lnSpc>
              <a:spcBef>
                <a:spcPts val="479"/>
              </a:spcBef>
              <a:tabLst>
                <a:tab algn="l" pos="0"/>
              </a:tabLst>
            </a:pPr>
            <a:r>
              <a:rPr b="0" lang="en-US" sz="2400" spc="-1" strike="noStrike">
                <a:solidFill>
                  <a:srgbClr val="564b3c"/>
                </a:solidFill>
                <a:latin typeface="Times New Roman"/>
              </a:rPr>
              <a:t>The climate of Crete is probably the mildest in Europe. During the hot summer months, southwesterly winds, the meltemias, moderate the hot atmosphere. Rainfall is very rare during the summer season. Autumn is the friendliest season in Crete with temperatures that often exceed those of spring. The mountains that cross the island acts as a weather barrier, causing several times the simultaneous existence of different climatic conditions between the northern and southern parts of the island </a:t>
            </a:r>
            <a:endParaRPr b="0" lang="el-GR" sz="2400" spc="-1" strike="noStrike">
              <a:solidFill>
                <a:srgbClr val="564b3c"/>
              </a:solidFill>
              <a:latin typeface="Times New Roman"/>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TextShape 1"/>
          <p:cNvSpPr txBox="1"/>
          <p:nvPr/>
        </p:nvSpPr>
        <p:spPr>
          <a:xfrm>
            <a:off x="533520" y="380880"/>
            <a:ext cx="7000920" cy="798840"/>
          </a:xfrm>
          <a:prstGeom prst="rect">
            <a:avLst/>
          </a:prstGeom>
          <a:noFill/>
          <a:ln w="0">
            <a:noFill/>
          </a:ln>
        </p:spPr>
        <p:txBody>
          <a:bodyPr anchor="b">
            <a:noAutofit/>
          </a:bodyPr>
          <a:p>
            <a:pPr>
              <a:lnSpc>
                <a:spcPct val="100000"/>
              </a:lnSpc>
            </a:pPr>
            <a:r>
              <a:rPr b="0" lang="en-US" sz="4000" spc="-1" strike="noStrike">
                <a:solidFill>
                  <a:srgbClr val="000000"/>
                </a:solidFill>
                <a:latin typeface="Arial"/>
              </a:rPr>
              <a:t>Her cuisine:</a:t>
            </a:r>
            <a:endParaRPr b="0" lang="el-GR" sz="4000" spc="-1" strike="noStrike">
              <a:solidFill>
                <a:srgbClr val="000000"/>
              </a:solidFill>
              <a:latin typeface="Times New Roman"/>
            </a:endParaRPr>
          </a:p>
        </p:txBody>
      </p:sp>
      <p:sp>
        <p:nvSpPr>
          <p:cNvPr id="219" name="TextShape 2"/>
          <p:cNvSpPr txBox="1"/>
          <p:nvPr/>
        </p:nvSpPr>
        <p:spPr>
          <a:xfrm>
            <a:off x="457200" y="1143000"/>
            <a:ext cx="8076960" cy="2057040"/>
          </a:xfrm>
          <a:prstGeom prst="rect">
            <a:avLst/>
          </a:prstGeom>
          <a:noFill/>
          <a:ln w="0">
            <a:noFill/>
          </a:ln>
        </p:spPr>
        <p:txBody>
          <a:bodyPr>
            <a:noAutofit/>
          </a:bodyPr>
          <a:p>
            <a:pPr marL="343080" indent="-273960">
              <a:lnSpc>
                <a:spcPct val="100000"/>
              </a:lnSpc>
              <a:spcBef>
                <a:spcPts val="400"/>
              </a:spcBef>
              <a:buClr>
                <a:srgbClr val="93a299"/>
              </a:buClr>
              <a:buSzPct val="76000"/>
              <a:buFont typeface="Wingdings 2" charset="2"/>
              <a:buChar char=""/>
            </a:pPr>
            <a:r>
              <a:rPr b="0" lang="en-US" sz="2000" spc="-1" strike="noStrike">
                <a:solidFill>
                  <a:srgbClr val="000000"/>
                </a:solidFill>
                <a:latin typeface="Times New Roman"/>
              </a:rPr>
              <a:t>The philosophy of Cretan cuisine is based on the freshness of the ingredients, the simplicity of its preparation and the balance between the few elements that must be combined to prepare a meal. The main ingredients are virgin olive oil and fresh seasonal fruits, as well as herbs and vegetables from the Cretan land.</a:t>
            </a:r>
            <a:endParaRPr b="0" lang="el-GR" sz="2000" spc="-1" strike="noStrike">
              <a:solidFill>
                <a:srgbClr val="564b3c"/>
              </a:solidFill>
              <a:latin typeface="Times New Roman"/>
            </a:endParaRPr>
          </a:p>
        </p:txBody>
      </p:sp>
      <p:sp>
        <p:nvSpPr>
          <p:cNvPr id="220" name="CustomShape 3"/>
          <p:cNvSpPr/>
          <p:nvPr/>
        </p:nvSpPr>
        <p:spPr>
          <a:xfrm>
            <a:off x="2699640" y="3124080"/>
            <a:ext cx="2437920" cy="118764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en-US" sz="2400" spc="-1" strike="noStrike">
                <a:solidFill>
                  <a:srgbClr val="000000"/>
                </a:solidFill>
                <a:latin typeface="Times New Roman"/>
              </a:rPr>
              <a:t>But today we are going to tell you about its dish….</a:t>
            </a:r>
            <a:endParaRPr b="0" lang="el-GR" sz="2400" spc="-1" strike="noStrike">
              <a:latin typeface="Arial"/>
            </a:endParaRPr>
          </a:p>
        </p:txBody>
      </p:sp>
      <p:sp>
        <p:nvSpPr>
          <p:cNvPr id="221" name="CustomShape 4"/>
          <p:cNvSpPr/>
          <p:nvPr/>
        </p:nvSpPr>
        <p:spPr>
          <a:xfrm>
            <a:off x="2514600" y="4800600"/>
            <a:ext cx="3123720" cy="57780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en-US" sz="3200" spc="-1" strike="noStrike">
                <a:solidFill>
                  <a:srgbClr val="000000"/>
                </a:solidFill>
                <a:latin typeface="Times New Roman"/>
              </a:rPr>
              <a:t>Kalitsounia!</a:t>
            </a:r>
            <a:endParaRPr b="0" lang="el-GR"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TextShape 1"/>
          <p:cNvSpPr txBox="1"/>
          <p:nvPr/>
        </p:nvSpPr>
        <p:spPr>
          <a:xfrm>
            <a:off x="1067040" y="533520"/>
            <a:ext cx="2590560" cy="493920"/>
          </a:xfrm>
          <a:prstGeom prst="rect">
            <a:avLst/>
          </a:prstGeom>
          <a:noFill/>
          <a:ln w="0">
            <a:noFill/>
          </a:ln>
        </p:spPr>
        <p:txBody>
          <a:bodyPr anchor="b">
            <a:normAutofit fontScale="11000"/>
          </a:bodyPr>
          <a:p>
            <a:pPr>
              <a:lnSpc>
                <a:spcPct val="100000"/>
              </a:lnSpc>
            </a:pPr>
            <a:r>
              <a:rPr b="0" lang="en-US" sz="4000" spc="-1" strike="noStrike">
                <a:solidFill>
                  <a:srgbClr val="93a299"/>
                </a:solidFill>
                <a:latin typeface="Arial"/>
              </a:rPr>
              <a:t> </a:t>
            </a:r>
            <a:r>
              <a:rPr b="1" lang="en-US" sz="4000" spc="-1" strike="noStrike">
                <a:solidFill>
                  <a:srgbClr val="ff0000"/>
                </a:solidFill>
                <a:latin typeface="Arial"/>
              </a:rPr>
              <a:t>Kalitsounia</a:t>
            </a:r>
            <a:endParaRPr b="0" lang="el-GR" sz="4000" spc="-1" strike="noStrike">
              <a:solidFill>
                <a:srgbClr val="000000"/>
              </a:solidFill>
              <a:latin typeface="Times New Roman"/>
            </a:endParaRPr>
          </a:p>
        </p:txBody>
      </p:sp>
      <p:sp>
        <p:nvSpPr>
          <p:cNvPr id="223" name="TextShape 2"/>
          <p:cNvSpPr txBox="1"/>
          <p:nvPr/>
        </p:nvSpPr>
        <p:spPr>
          <a:xfrm>
            <a:off x="794520" y="990720"/>
            <a:ext cx="7587000" cy="4038120"/>
          </a:xfrm>
          <a:prstGeom prst="rect">
            <a:avLst/>
          </a:prstGeom>
          <a:noFill/>
          <a:ln w="0">
            <a:noFill/>
          </a:ln>
        </p:spPr>
        <p:txBody>
          <a:bodyPr>
            <a:noAutofit/>
          </a:bodyPr>
          <a:p>
            <a:pPr marL="68760">
              <a:lnSpc>
                <a:spcPct val="100000"/>
              </a:lnSpc>
              <a:spcBef>
                <a:spcPts val="479"/>
              </a:spcBef>
              <a:tabLst>
                <a:tab algn="l" pos="0"/>
              </a:tabLst>
            </a:pPr>
            <a:r>
              <a:rPr b="0" lang="en-US" sz="2400" spc="-1" strike="noStrike">
                <a:solidFill>
                  <a:srgbClr val="564b3c"/>
                </a:solidFill>
                <a:latin typeface="Times New Roman"/>
              </a:rPr>
              <a:t>On the rise or of the moment, kalitsounia are one of the most exquisite and delicious Cretan dishes. Those pies that have yeast and “rise” (swell) are called rising, while they are made with a simple sheet. The simple kalitsounia look like asteroid-shaped tarts, while the rising are made mainly at Easter and are a bit reminiscent of the tsoureki. Both have a filling of myzithra or anthotyro, honey and cinnamon. They are eaten  both for dessert, and to accompany your raki, which suits it so well with something slightly sweet and cheesy.</a:t>
            </a:r>
            <a:endParaRPr b="0" lang="el-GR" sz="2400" spc="-1" strike="noStrike">
              <a:solidFill>
                <a:srgbClr val="564b3c"/>
              </a:solidFill>
              <a:latin typeface="Times New Roman"/>
            </a:endParaRPr>
          </a:p>
        </p:txBody>
      </p:sp>
      <p:sp>
        <p:nvSpPr>
          <p:cNvPr id="224" name="CustomShape 3"/>
          <p:cNvSpPr/>
          <p:nvPr/>
        </p:nvSpPr>
        <p:spPr>
          <a:xfrm>
            <a:off x="762120" y="5943600"/>
            <a:ext cx="7009920" cy="63900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ff0000"/>
                </a:solidFill>
                <a:latin typeface="Times New Roman"/>
              </a:rPr>
              <a:t>*Myzithra is a traditional type of cheese in various forms. It is prepared from sheep’s or goat’s milk, curd with added milk.</a:t>
            </a: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TextShape 1"/>
          <p:cNvSpPr txBox="1"/>
          <p:nvPr/>
        </p:nvSpPr>
        <p:spPr>
          <a:xfrm>
            <a:off x="990720" y="380880"/>
            <a:ext cx="7024320" cy="1142640"/>
          </a:xfrm>
          <a:prstGeom prst="rect">
            <a:avLst/>
          </a:prstGeom>
          <a:noFill/>
          <a:ln w="0">
            <a:noFill/>
          </a:ln>
        </p:spPr>
        <p:txBody>
          <a:bodyPr anchor="b">
            <a:normAutofit fontScale="88000"/>
          </a:bodyPr>
          <a:p>
            <a:pPr algn="ctr">
              <a:lnSpc>
                <a:spcPct val="100000"/>
              </a:lnSpc>
            </a:pPr>
            <a:r>
              <a:rPr b="1" lang="en-US" sz="4000" spc="-1" strike="noStrike">
                <a:solidFill>
                  <a:srgbClr val="000000"/>
                </a:solidFill>
                <a:latin typeface="Arial"/>
              </a:rPr>
              <a:t>Recipe</a:t>
            </a:r>
            <a:br/>
            <a:r>
              <a:rPr b="1" lang="en-US" sz="4000" spc="-1" strike="noStrike">
                <a:solidFill>
                  <a:srgbClr val="000000"/>
                </a:solidFill>
                <a:latin typeface="Arial"/>
              </a:rPr>
              <a:t>Ingredients</a:t>
            </a:r>
            <a:endParaRPr b="0" lang="el-GR" sz="4000" spc="-1" strike="noStrike">
              <a:solidFill>
                <a:srgbClr val="000000"/>
              </a:solidFill>
              <a:latin typeface="Times New Roman"/>
            </a:endParaRPr>
          </a:p>
        </p:txBody>
      </p:sp>
      <p:sp>
        <p:nvSpPr>
          <p:cNvPr id="226" name="TextShape 2"/>
          <p:cNvSpPr txBox="1"/>
          <p:nvPr/>
        </p:nvSpPr>
        <p:spPr>
          <a:xfrm>
            <a:off x="838080" y="2057400"/>
            <a:ext cx="2361960" cy="3504960"/>
          </a:xfrm>
          <a:prstGeom prst="rect">
            <a:avLst/>
          </a:prstGeom>
          <a:noFill/>
          <a:ln w="0">
            <a:noFill/>
          </a:ln>
        </p:spPr>
        <p:txBody>
          <a:bodyPr>
            <a:normAutofit fontScale="88000"/>
          </a:bodyPr>
          <a:p>
            <a:pPr marL="343080" indent="-273960">
              <a:lnSpc>
                <a:spcPct val="100000"/>
              </a:lnSpc>
              <a:spcBef>
                <a:spcPts val="479"/>
              </a:spcBef>
              <a:buClr>
                <a:srgbClr val="93a299"/>
              </a:buClr>
              <a:buSzPct val="76000"/>
              <a:buFont typeface="Wingdings 2" charset="2"/>
              <a:buChar char=""/>
            </a:pPr>
            <a:r>
              <a:rPr b="1" i="1" lang="en-US" sz="2400" spc="-1" strike="noStrike" u="sng">
                <a:solidFill>
                  <a:srgbClr val="ff0000"/>
                </a:solidFill>
                <a:uFillTx/>
                <a:latin typeface="Times New Roman"/>
              </a:rPr>
              <a:t>1 fl. Butter</a:t>
            </a:r>
            <a:endParaRPr b="0" lang="el-GR" sz="2400" spc="-1" strike="noStrike">
              <a:solidFill>
                <a:srgbClr val="564b3c"/>
              </a:solidFill>
              <a:latin typeface="Times New Roman"/>
            </a:endParaRPr>
          </a:p>
          <a:p>
            <a:pPr marL="343080" indent="-273960">
              <a:lnSpc>
                <a:spcPct val="100000"/>
              </a:lnSpc>
              <a:spcBef>
                <a:spcPts val="479"/>
              </a:spcBef>
              <a:buClr>
                <a:srgbClr val="93a299"/>
              </a:buClr>
              <a:buSzPct val="76000"/>
              <a:buFont typeface="Wingdings 2" charset="2"/>
              <a:buChar char=""/>
            </a:pPr>
            <a:r>
              <a:rPr b="1" i="1" lang="en-US" sz="2400" spc="-1" strike="noStrike" u="sng">
                <a:solidFill>
                  <a:srgbClr val="ff0000"/>
                </a:solidFill>
                <a:uFillTx/>
                <a:latin typeface="Times New Roman"/>
              </a:rPr>
              <a:t>1fl. sugar</a:t>
            </a:r>
            <a:endParaRPr b="0" lang="el-GR" sz="2400" spc="-1" strike="noStrike">
              <a:solidFill>
                <a:srgbClr val="564b3c"/>
              </a:solidFill>
              <a:latin typeface="Times New Roman"/>
            </a:endParaRPr>
          </a:p>
          <a:p>
            <a:pPr marL="343080" indent="-273960">
              <a:lnSpc>
                <a:spcPct val="100000"/>
              </a:lnSpc>
              <a:spcBef>
                <a:spcPts val="479"/>
              </a:spcBef>
              <a:buClr>
                <a:srgbClr val="93a299"/>
              </a:buClr>
              <a:buSzPct val="76000"/>
              <a:buFont typeface="Wingdings 2" charset="2"/>
              <a:buChar char=""/>
            </a:pPr>
            <a:r>
              <a:rPr b="1" i="1" lang="en-US" sz="2400" spc="-1" strike="noStrike" u="sng">
                <a:solidFill>
                  <a:srgbClr val="ff0000"/>
                </a:solidFill>
                <a:uFillTx/>
                <a:latin typeface="Times New Roman"/>
              </a:rPr>
              <a:t>1 fl. Evaporated milk</a:t>
            </a:r>
            <a:endParaRPr b="0" lang="el-GR" sz="2400" spc="-1" strike="noStrike">
              <a:solidFill>
                <a:srgbClr val="564b3c"/>
              </a:solidFill>
              <a:latin typeface="Times New Roman"/>
            </a:endParaRPr>
          </a:p>
          <a:p>
            <a:pPr marL="343080" indent="-273960">
              <a:lnSpc>
                <a:spcPct val="100000"/>
              </a:lnSpc>
              <a:spcBef>
                <a:spcPts val="479"/>
              </a:spcBef>
              <a:buClr>
                <a:srgbClr val="93a299"/>
              </a:buClr>
              <a:buSzPct val="76000"/>
              <a:buFont typeface="Wingdings 2" charset="2"/>
              <a:buChar char=""/>
            </a:pPr>
            <a:r>
              <a:rPr b="1" i="1" lang="en-US" sz="2400" spc="-1" strike="noStrike" u="sng">
                <a:solidFill>
                  <a:srgbClr val="ff0000"/>
                </a:solidFill>
                <a:uFillTx/>
                <a:latin typeface="Times New Roman"/>
              </a:rPr>
              <a:t>2 eggs</a:t>
            </a:r>
            <a:endParaRPr b="0" lang="el-GR" sz="2400" spc="-1" strike="noStrike">
              <a:solidFill>
                <a:srgbClr val="564b3c"/>
              </a:solidFill>
              <a:latin typeface="Times New Roman"/>
            </a:endParaRPr>
          </a:p>
          <a:p>
            <a:pPr marL="343080" indent="-273960">
              <a:lnSpc>
                <a:spcPct val="100000"/>
              </a:lnSpc>
              <a:spcBef>
                <a:spcPts val="479"/>
              </a:spcBef>
              <a:buClr>
                <a:srgbClr val="93a299"/>
              </a:buClr>
              <a:buSzPct val="76000"/>
              <a:buFont typeface="Wingdings 2" charset="2"/>
              <a:buChar char=""/>
            </a:pPr>
            <a:r>
              <a:rPr b="1" i="1" lang="en-US" sz="2400" spc="-1" strike="noStrike" u="sng">
                <a:solidFill>
                  <a:srgbClr val="ff0000"/>
                </a:solidFill>
                <a:uFillTx/>
                <a:latin typeface="Times New Roman"/>
              </a:rPr>
              <a:t>2 t.b.sp baking powder</a:t>
            </a:r>
            <a:endParaRPr b="0" lang="el-GR" sz="2400" spc="-1" strike="noStrike">
              <a:solidFill>
                <a:srgbClr val="564b3c"/>
              </a:solidFill>
              <a:latin typeface="Times New Roman"/>
            </a:endParaRPr>
          </a:p>
          <a:p>
            <a:pPr marL="343080" indent="-273960">
              <a:lnSpc>
                <a:spcPct val="100000"/>
              </a:lnSpc>
              <a:spcBef>
                <a:spcPts val="479"/>
              </a:spcBef>
              <a:buClr>
                <a:srgbClr val="93a299"/>
              </a:buClr>
              <a:buSzPct val="76000"/>
              <a:buFont typeface="Wingdings 2" charset="2"/>
              <a:buChar char=""/>
            </a:pPr>
            <a:r>
              <a:rPr b="1" i="1" lang="en-US" sz="2400" spc="-1" strike="noStrike" u="sng">
                <a:solidFill>
                  <a:srgbClr val="ff0000"/>
                </a:solidFill>
                <a:uFillTx/>
                <a:latin typeface="Times New Roman"/>
              </a:rPr>
              <a:t>1kg of wheat flour</a:t>
            </a:r>
            <a:endParaRPr b="0" lang="el-GR" sz="2400" spc="-1" strike="noStrike">
              <a:solidFill>
                <a:srgbClr val="564b3c"/>
              </a:solidFill>
              <a:latin typeface="Times New Roman"/>
            </a:endParaRPr>
          </a:p>
        </p:txBody>
      </p:sp>
      <p:sp>
        <p:nvSpPr>
          <p:cNvPr id="227" name="CustomShape 3"/>
          <p:cNvSpPr/>
          <p:nvPr/>
        </p:nvSpPr>
        <p:spPr>
          <a:xfrm>
            <a:off x="2819520" y="1423800"/>
            <a:ext cx="3428640" cy="45612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en-US" sz="2400" spc="-1" strike="noStrike">
                <a:solidFill>
                  <a:srgbClr val="ff0000"/>
                </a:solidFill>
                <a:latin typeface="Times New Roman"/>
              </a:rPr>
              <a:t>For the dough</a:t>
            </a:r>
            <a:endParaRPr b="0" lang="el-GR" sz="2400" spc="-1" strike="noStrike">
              <a:latin typeface="Arial"/>
            </a:endParaRPr>
          </a:p>
        </p:txBody>
      </p:sp>
      <p:sp>
        <p:nvSpPr>
          <p:cNvPr id="228" name="CustomShape 4"/>
          <p:cNvSpPr/>
          <p:nvPr/>
        </p:nvSpPr>
        <p:spPr>
          <a:xfrm>
            <a:off x="4267080" y="2362320"/>
            <a:ext cx="4343040" cy="173628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000000"/>
                </a:solidFill>
                <a:latin typeface="Times New Roman"/>
              </a:rPr>
              <a:t>For the kalitsounia, first prepare the dough. Mix the butter, sugar, milk, and eggs well, until they become a uniform mixture.</a:t>
            </a:r>
            <a:endParaRPr b="0" lang="el-GR" sz="1800" spc="-1" strike="noStrike">
              <a:latin typeface="Arial"/>
            </a:endParaRPr>
          </a:p>
          <a:p>
            <a:pPr>
              <a:lnSpc>
                <a:spcPct val="100000"/>
              </a:lnSpc>
            </a:pPr>
            <a:r>
              <a:rPr b="0" lang="en-US" sz="1800" spc="-1" strike="noStrike">
                <a:solidFill>
                  <a:srgbClr val="000000"/>
                </a:solidFill>
                <a:latin typeface="Times New Roman"/>
              </a:rPr>
              <a:t>Sieve the flour and baking powder with a sieve and add them to the mixture.</a:t>
            </a:r>
            <a:endParaRPr b="0" lang="el-GR" sz="1800" spc="-1" strike="noStrike">
              <a:latin typeface="Arial"/>
            </a:endParaRPr>
          </a:p>
          <a:p>
            <a:pPr>
              <a:lnSpc>
                <a:spcPct val="100000"/>
              </a:lnSpc>
            </a:pPr>
            <a:r>
              <a:rPr b="0" lang="en-US" sz="1800" spc="-1" strike="noStrike">
                <a:solidFill>
                  <a:srgbClr val="000000"/>
                </a:solidFill>
                <a:latin typeface="Times New Roman"/>
              </a:rPr>
              <a:t>The dough should be soft.</a:t>
            </a:r>
            <a:endParaRPr b="0" lang="el-GR" sz="1800" spc="-1" strike="noStrike">
              <a:latin typeface="Arial"/>
            </a:endParaRPr>
          </a:p>
        </p:txBody>
      </p:sp>
      <p:sp>
        <p:nvSpPr>
          <p:cNvPr id="229" name="CustomShape 5"/>
          <p:cNvSpPr/>
          <p:nvPr/>
        </p:nvSpPr>
        <p:spPr>
          <a:xfrm>
            <a:off x="5524560" y="4572000"/>
            <a:ext cx="1828440" cy="118764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ff0000"/>
                </a:solidFill>
                <a:latin typeface="Times New Roman"/>
              </a:rPr>
              <a:t>Equipment:</a:t>
            </a:r>
            <a:endParaRPr b="0" lang="el-GR" sz="1800" spc="-1" strike="noStrike">
              <a:latin typeface="Arial"/>
            </a:endParaRPr>
          </a:p>
          <a:p>
            <a:pPr>
              <a:lnSpc>
                <a:spcPct val="100000"/>
              </a:lnSpc>
            </a:pPr>
            <a:r>
              <a:rPr b="0" lang="en-US" sz="1800" spc="-1" strike="noStrike">
                <a:solidFill>
                  <a:srgbClr val="ff0000"/>
                </a:solidFill>
                <a:latin typeface="Times New Roman"/>
              </a:rPr>
              <a:t>Sieve </a:t>
            </a:r>
            <a:endParaRPr b="0" lang="el-GR" sz="1800" spc="-1" strike="noStrike">
              <a:latin typeface="Arial"/>
            </a:endParaRPr>
          </a:p>
          <a:p>
            <a:pPr>
              <a:lnSpc>
                <a:spcPct val="100000"/>
              </a:lnSpc>
            </a:pPr>
            <a:r>
              <a:rPr b="0" lang="en-US" sz="1800" spc="-1" strike="noStrike">
                <a:solidFill>
                  <a:srgbClr val="ff0000"/>
                </a:solidFill>
                <a:latin typeface="Times New Roman"/>
              </a:rPr>
              <a:t>Oven pan </a:t>
            </a:r>
            <a:endParaRPr b="0" lang="el-GR" sz="1800" spc="-1" strike="noStrike">
              <a:latin typeface="Arial"/>
            </a:endParaRPr>
          </a:p>
          <a:p>
            <a:pPr>
              <a:lnSpc>
                <a:spcPct val="100000"/>
              </a:lnSpc>
            </a:pPr>
            <a:r>
              <a:rPr b="0" lang="en-US" sz="1800" spc="-1" strike="noStrike">
                <a:solidFill>
                  <a:srgbClr val="ff0000"/>
                </a:solidFill>
                <a:latin typeface="Times New Roman"/>
              </a:rPr>
              <a:t>Oven</a:t>
            </a: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TextShape 1"/>
          <p:cNvSpPr txBox="1"/>
          <p:nvPr/>
        </p:nvSpPr>
        <p:spPr>
          <a:xfrm>
            <a:off x="533520" y="380880"/>
            <a:ext cx="7024320" cy="1142640"/>
          </a:xfrm>
          <a:prstGeom prst="rect">
            <a:avLst/>
          </a:prstGeom>
          <a:noFill/>
          <a:ln w="0">
            <a:noFill/>
          </a:ln>
        </p:spPr>
        <p:txBody>
          <a:bodyPr anchor="b">
            <a:noAutofit/>
          </a:bodyPr>
          <a:p>
            <a:pPr algn="ctr">
              <a:lnSpc>
                <a:spcPct val="100000"/>
              </a:lnSpc>
            </a:pPr>
            <a:r>
              <a:rPr b="0" lang="en-US" sz="4000" spc="-1" strike="noStrike">
                <a:solidFill>
                  <a:srgbClr val="000000"/>
                </a:solidFill>
                <a:latin typeface="Arial"/>
              </a:rPr>
              <a:t>For the filling:</a:t>
            </a:r>
            <a:endParaRPr b="0" lang="el-GR" sz="4000" spc="-1" strike="noStrike">
              <a:solidFill>
                <a:srgbClr val="000000"/>
              </a:solidFill>
              <a:latin typeface="Times New Roman"/>
            </a:endParaRPr>
          </a:p>
        </p:txBody>
      </p:sp>
      <p:sp>
        <p:nvSpPr>
          <p:cNvPr id="231" name="TextShape 2"/>
          <p:cNvSpPr txBox="1"/>
          <p:nvPr/>
        </p:nvSpPr>
        <p:spPr>
          <a:xfrm>
            <a:off x="914400" y="1600200"/>
            <a:ext cx="2819160" cy="3962160"/>
          </a:xfrm>
          <a:prstGeom prst="rect">
            <a:avLst/>
          </a:prstGeom>
          <a:noFill/>
          <a:ln w="0">
            <a:noFill/>
          </a:ln>
        </p:spPr>
        <p:txBody>
          <a:bodyPr>
            <a:noAutofit/>
          </a:bodyPr>
          <a:p>
            <a:pPr marL="343080" indent="-273960">
              <a:lnSpc>
                <a:spcPct val="100000"/>
              </a:lnSpc>
              <a:spcBef>
                <a:spcPts val="360"/>
              </a:spcBef>
              <a:buClr>
                <a:srgbClr val="93a299"/>
              </a:buClr>
              <a:buSzPct val="76000"/>
              <a:buFont typeface="Wingdings 2" charset="2"/>
              <a:buChar char=""/>
            </a:pPr>
            <a:r>
              <a:rPr b="1" lang="en-US" sz="1800" spc="-1" strike="noStrike" u="sng">
                <a:solidFill>
                  <a:srgbClr val="ff0000"/>
                </a:solidFill>
                <a:uFillTx/>
                <a:latin typeface="Times New Roman"/>
              </a:rPr>
              <a:t>1 kilo of unsalted Cretan myzithra</a:t>
            </a:r>
            <a:endParaRPr b="0" lang="el-GR" sz="1800" spc="-1" strike="noStrike">
              <a:solidFill>
                <a:srgbClr val="564b3c"/>
              </a:solidFill>
              <a:latin typeface="Times New Roman"/>
            </a:endParaRPr>
          </a:p>
          <a:p>
            <a:pPr marL="343080" indent="-273960">
              <a:lnSpc>
                <a:spcPct val="100000"/>
              </a:lnSpc>
              <a:spcBef>
                <a:spcPts val="360"/>
              </a:spcBef>
              <a:buClr>
                <a:srgbClr val="93a299"/>
              </a:buClr>
              <a:buSzPct val="76000"/>
              <a:buFont typeface="Wingdings 2" charset="2"/>
              <a:buChar char=""/>
            </a:pPr>
            <a:r>
              <a:rPr b="1" lang="en-US" sz="1800" spc="-1" strike="noStrike" u="sng">
                <a:solidFill>
                  <a:srgbClr val="ff0000"/>
                </a:solidFill>
                <a:uFillTx/>
                <a:latin typeface="Times New Roman"/>
              </a:rPr>
              <a:t>½ kilo of sugar</a:t>
            </a:r>
            <a:endParaRPr b="0" lang="el-GR" sz="1800" spc="-1" strike="noStrike">
              <a:solidFill>
                <a:srgbClr val="564b3c"/>
              </a:solidFill>
              <a:latin typeface="Times New Roman"/>
            </a:endParaRPr>
          </a:p>
          <a:p>
            <a:pPr marL="343080" indent="-273960">
              <a:lnSpc>
                <a:spcPct val="100000"/>
              </a:lnSpc>
              <a:spcBef>
                <a:spcPts val="360"/>
              </a:spcBef>
              <a:buClr>
                <a:srgbClr val="93a299"/>
              </a:buClr>
              <a:buSzPct val="76000"/>
              <a:buFont typeface="Wingdings 2" charset="2"/>
              <a:buChar char=""/>
            </a:pPr>
            <a:r>
              <a:rPr b="1" lang="en-US" sz="1800" spc="-1" strike="noStrike" u="sng">
                <a:solidFill>
                  <a:srgbClr val="ff0000"/>
                </a:solidFill>
                <a:uFillTx/>
                <a:latin typeface="Times New Roman"/>
              </a:rPr>
              <a:t>1 tbsp of butter</a:t>
            </a:r>
            <a:endParaRPr b="0" lang="el-GR" sz="1800" spc="-1" strike="noStrike">
              <a:solidFill>
                <a:srgbClr val="564b3c"/>
              </a:solidFill>
              <a:latin typeface="Times New Roman"/>
            </a:endParaRPr>
          </a:p>
          <a:p>
            <a:pPr marL="343080" indent="-273960">
              <a:lnSpc>
                <a:spcPct val="100000"/>
              </a:lnSpc>
              <a:spcBef>
                <a:spcPts val="360"/>
              </a:spcBef>
              <a:buClr>
                <a:srgbClr val="93a299"/>
              </a:buClr>
              <a:buSzPct val="76000"/>
              <a:buFont typeface="Wingdings 2" charset="2"/>
              <a:buChar char=""/>
            </a:pPr>
            <a:r>
              <a:rPr b="1" lang="en-US" sz="1800" spc="-1" strike="noStrike" u="sng">
                <a:solidFill>
                  <a:srgbClr val="ff0000"/>
                </a:solidFill>
                <a:uFillTx/>
                <a:latin typeface="Times New Roman"/>
              </a:rPr>
              <a:t>1 tsp cinnamon</a:t>
            </a:r>
            <a:endParaRPr b="0" lang="el-GR" sz="1800" spc="-1" strike="noStrike">
              <a:solidFill>
                <a:srgbClr val="564b3c"/>
              </a:solidFill>
              <a:latin typeface="Times New Roman"/>
            </a:endParaRPr>
          </a:p>
          <a:p>
            <a:pPr marL="343080" indent="-273960">
              <a:lnSpc>
                <a:spcPct val="100000"/>
              </a:lnSpc>
              <a:spcBef>
                <a:spcPts val="360"/>
              </a:spcBef>
              <a:buClr>
                <a:srgbClr val="93a299"/>
              </a:buClr>
              <a:buSzPct val="76000"/>
              <a:buFont typeface="Wingdings 2" charset="2"/>
              <a:buChar char=""/>
            </a:pPr>
            <a:r>
              <a:rPr b="1" lang="en-US" sz="1800" spc="-1" strike="noStrike" u="sng">
                <a:solidFill>
                  <a:srgbClr val="ff0000"/>
                </a:solidFill>
                <a:uFillTx/>
                <a:latin typeface="Times New Roman"/>
              </a:rPr>
              <a:t>4 vanilla pods</a:t>
            </a:r>
            <a:endParaRPr b="0" lang="el-GR" sz="1800" spc="-1" strike="noStrike">
              <a:solidFill>
                <a:srgbClr val="564b3c"/>
              </a:solidFill>
              <a:latin typeface="Times New Roman"/>
            </a:endParaRPr>
          </a:p>
          <a:p>
            <a:pPr marL="343080" indent="-273960">
              <a:lnSpc>
                <a:spcPct val="100000"/>
              </a:lnSpc>
              <a:spcBef>
                <a:spcPts val="360"/>
              </a:spcBef>
              <a:buClr>
                <a:srgbClr val="93a299"/>
              </a:buClr>
              <a:buSzPct val="76000"/>
              <a:buFont typeface="Wingdings 2" charset="2"/>
              <a:buChar char=""/>
            </a:pPr>
            <a:r>
              <a:rPr b="1" lang="en-US" sz="1800" spc="-1" strike="noStrike" u="sng">
                <a:solidFill>
                  <a:srgbClr val="ff0000"/>
                </a:solidFill>
                <a:uFillTx/>
                <a:latin typeface="Times New Roman"/>
              </a:rPr>
              <a:t>2 eggs</a:t>
            </a:r>
            <a:endParaRPr b="0" lang="el-GR" sz="1800" spc="-1" strike="noStrike">
              <a:solidFill>
                <a:srgbClr val="564b3c"/>
              </a:solidFill>
              <a:latin typeface="Times New Roman"/>
            </a:endParaRPr>
          </a:p>
          <a:p>
            <a:pPr marL="343080" indent="-273960">
              <a:lnSpc>
                <a:spcPct val="100000"/>
              </a:lnSpc>
              <a:spcBef>
                <a:spcPts val="360"/>
              </a:spcBef>
              <a:buClr>
                <a:srgbClr val="93a299"/>
              </a:buClr>
              <a:buSzPct val="76000"/>
              <a:buFont typeface="Wingdings 2" charset="2"/>
              <a:buChar char=""/>
            </a:pPr>
            <a:r>
              <a:rPr b="1" lang="en-US" sz="1800" spc="-1" strike="noStrike" u="sng">
                <a:solidFill>
                  <a:srgbClr val="ff0000"/>
                </a:solidFill>
                <a:uFillTx/>
                <a:latin typeface="Times New Roman"/>
              </a:rPr>
              <a:t>1 vanilla cornflour </a:t>
            </a:r>
            <a:endParaRPr b="0" lang="el-GR" sz="1800" spc="-1" strike="noStrike">
              <a:solidFill>
                <a:srgbClr val="564b3c"/>
              </a:solidFill>
              <a:latin typeface="Times New Roman"/>
            </a:endParaRPr>
          </a:p>
          <a:p>
            <a:pPr marL="343080" indent="-273960">
              <a:lnSpc>
                <a:spcPct val="100000"/>
              </a:lnSpc>
              <a:spcBef>
                <a:spcPts val="360"/>
              </a:spcBef>
              <a:buClr>
                <a:srgbClr val="93a299"/>
              </a:buClr>
              <a:buSzPct val="76000"/>
              <a:buFont typeface="Wingdings 2" charset="2"/>
              <a:buChar char=""/>
            </a:pPr>
            <a:r>
              <a:rPr b="1" lang="en-US" sz="1800" spc="-1" strike="noStrike" u="sng">
                <a:solidFill>
                  <a:srgbClr val="ff0000"/>
                </a:solidFill>
                <a:uFillTx/>
                <a:latin typeface="Times New Roman"/>
              </a:rPr>
              <a:t>Some cinnamon to put on the kalitsounia</a:t>
            </a:r>
            <a:endParaRPr b="0" lang="el-GR" sz="1800" spc="-1" strike="noStrike">
              <a:solidFill>
                <a:srgbClr val="564b3c"/>
              </a:solidFill>
              <a:latin typeface="Times New Roman"/>
            </a:endParaRPr>
          </a:p>
          <a:p>
            <a:pPr marL="343080" indent="-273960">
              <a:lnSpc>
                <a:spcPct val="100000"/>
              </a:lnSpc>
              <a:spcBef>
                <a:spcPts val="360"/>
              </a:spcBef>
              <a:buClr>
                <a:srgbClr val="93a299"/>
              </a:buClr>
              <a:buSzPct val="76000"/>
              <a:buFont typeface="Wingdings 2" charset="2"/>
              <a:buChar char=""/>
            </a:pPr>
            <a:r>
              <a:rPr b="1" lang="en-US" sz="1800" spc="-1" strike="noStrike" u="sng">
                <a:solidFill>
                  <a:srgbClr val="ff0000"/>
                </a:solidFill>
                <a:uFillTx/>
                <a:latin typeface="Times New Roman"/>
              </a:rPr>
              <a:t>1-2 eggs beaten with a little water </a:t>
            </a:r>
            <a:endParaRPr b="0" lang="el-GR" sz="1800" spc="-1" strike="noStrike">
              <a:solidFill>
                <a:srgbClr val="564b3c"/>
              </a:solidFill>
              <a:latin typeface="Times New Roman"/>
            </a:endParaRPr>
          </a:p>
          <a:p>
            <a:pPr marL="343080" indent="-273960">
              <a:lnSpc>
                <a:spcPct val="100000"/>
              </a:lnSpc>
              <a:spcBef>
                <a:spcPts val="360"/>
              </a:spcBef>
              <a:buClr>
                <a:srgbClr val="93a299"/>
              </a:buClr>
              <a:buSzPct val="76000"/>
              <a:buFont typeface="Wingdings 2" charset="2"/>
              <a:buChar char=""/>
            </a:pPr>
            <a:r>
              <a:rPr b="1" lang="en-US" sz="1800" spc="-1" strike="noStrike" u="sng">
                <a:solidFill>
                  <a:srgbClr val="ff0000"/>
                </a:solidFill>
                <a:uFillTx/>
                <a:latin typeface="Times New Roman"/>
              </a:rPr>
              <a:t>1 tbsp honey</a:t>
            </a:r>
            <a:endParaRPr b="0" lang="el-GR" sz="1800" spc="-1" strike="noStrike">
              <a:solidFill>
                <a:srgbClr val="564b3c"/>
              </a:solidFill>
              <a:latin typeface="Times New Roman"/>
            </a:endParaRPr>
          </a:p>
          <a:p>
            <a:pPr marL="343080" indent="-273960">
              <a:lnSpc>
                <a:spcPct val="100000"/>
              </a:lnSpc>
              <a:spcBef>
                <a:spcPts val="360"/>
              </a:spcBef>
              <a:buClr>
                <a:srgbClr val="93a299"/>
              </a:buClr>
              <a:buSzPct val="76000"/>
              <a:buFont typeface="Wingdings 2" charset="2"/>
              <a:buChar char=""/>
            </a:pPr>
            <a:r>
              <a:rPr b="1" lang="en-US" sz="1800" spc="-1" strike="noStrike" u="sng">
                <a:solidFill>
                  <a:srgbClr val="ff0000"/>
                </a:solidFill>
                <a:uFillTx/>
                <a:latin typeface="Times New Roman"/>
              </a:rPr>
              <a:t>Orange leaves washed well</a:t>
            </a:r>
            <a:endParaRPr b="0" lang="el-GR" sz="1800" spc="-1" strike="noStrike">
              <a:solidFill>
                <a:srgbClr val="564b3c"/>
              </a:solidFill>
              <a:latin typeface="Times New Roman"/>
            </a:endParaRPr>
          </a:p>
        </p:txBody>
      </p:sp>
      <p:sp>
        <p:nvSpPr>
          <p:cNvPr id="232" name="CustomShape 3"/>
          <p:cNvSpPr/>
          <p:nvPr/>
        </p:nvSpPr>
        <p:spPr>
          <a:xfrm>
            <a:off x="4572000" y="1600200"/>
            <a:ext cx="4038120" cy="393084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en-US" sz="1800" spc="-1" strike="noStrike">
                <a:solidFill>
                  <a:srgbClr val="000000"/>
                </a:solidFill>
                <a:latin typeface="Times New Roman"/>
              </a:rPr>
              <a:t>Pass the myzithra through the purre machine, add the eggs, honey, vanilla, sugar, butter, cinnamon and cornflour and mix them all together very well.</a:t>
            </a:r>
            <a:endParaRPr b="0" lang="el-GR" sz="1800" spc="-1" strike="noStrike">
              <a:latin typeface="Arial"/>
            </a:endParaRPr>
          </a:p>
          <a:p>
            <a:pPr>
              <a:lnSpc>
                <a:spcPct val="100000"/>
              </a:lnSpc>
            </a:pPr>
            <a:r>
              <a:rPr b="1" lang="en-US" sz="1800" spc="-1" strike="noStrike">
                <a:solidFill>
                  <a:srgbClr val="000000"/>
                </a:solidFill>
                <a:latin typeface="Times New Roman"/>
              </a:rPr>
              <a:t>Grease the tart case with oil. We take some dough, the size of a small walnut, put it in the center of the case and spread it with our fingers until it covers the entire surface of the case. Put a spoonful of filling inside and after spreading it evenly throughout the case, brush with some of beaten eggs with water (for colour) and add some cinnamon. </a:t>
            </a:r>
            <a:endParaRPr b="0" lang="el-GR" sz="1800" spc="-1" strike="noStrike">
              <a:latin typeface="Arial"/>
            </a:endParaRPr>
          </a:p>
        </p:txBody>
      </p:sp>
      <p:sp>
        <p:nvSpPr>
          <p:cNvPr id="233" name="CustomShape 4"/>
          <p:cNvSpPr/>
          <p:nvPr/>
        </p:nvSpPr>
        <p:spPr>
          <a:xfrm>
            <a:off x="3200400" y="2514600"/>
            <a:ext cx="2018880" cy="118764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000000"/>
                </a:solidFill>
                <a:latin typeface="Times New Roman"/>
              </a:rPr>
              <a:t>Equipment:</a:t>
            </a:r>
            <a:endParaRPr b="0" lang="el-GR" sz="1800" spc="-1" strike="noStrike">
              <a:latin typeface="Arial"/>
            </a:endParaRPr>
          </a:p>
          <a:p>
            <a:pPr>
              <a:lnSpc>
                <a:spcPct val="100000"/>
              </a:lnSpc>
            </a:pPr>
            <a:r>
              <a:rPr b="0" lang="en-US" sz="1800" spc="-1" strike="noStrike">
                <a:solidFill>
                  <a:srgbClr val="000000"/>
                </a:solidFill>
                <a:latin typeface="Times New Roman"/>
              </a:rPr>
              <a:t>Sieve</a:t>
            </a:r>
            <a:endParaRPr b="0" lang="el-GR" sz="1800" spc="-1" strike="noStrike">
              <a:latin typeface="Arial"/>
            </a:endParaRPr>
          </a:p>
          <a:p>
            <a:pPr>
              <a:lnSpc>
                <a:spcPct val="100000"/>
              </a:lnSpc>
            </a:pPr>
            <a:r>
              <a:rPr b="0" lang="en-US" sz="1800" spc="-1" strike="noStrike">
                <a:solidFill>
                  <a:srgbClr val="000000"/>
                </a:solidFill>
                <a:latin typeface="Times New Roman"/>
              </a:rPr>
              <a:t>Oven pan</a:t>
            </a:r>
            <a:endParaRPr b="0" lang="el-GR" sz="1800" spc="-1" strike="noStrike">
              <a:latin typeface="Arial"/>
            </a:endParaRPr>
          </a:p>
          <a:p>
            <a:pPr>
              <a:lnSpc>
                <a:spcPct val="100000"/>
              </a:lnSpc>
            </a:pPr>
            <a:r>
              <a:rPr b="0" lang="en-US" sz="1800" spc="-1" strike="noStrike">
                <a:solidFill>
                  <a:srgbClr val="000000"/>
                </a:solidFill>
                <a:latin typeface="Times New Roman"/>
              </a:rPr>
              <a:t>Oven</a:t>
            </a:r>
            <a:endParaRPr b="0" lang="el-GR" sz="18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TextShape 1"/>
          <p:cNvSpPr txBox="1"/>
          <p:nvPr/>
        </p:nvSpPr>
        <p:spPr>
          <a:xfrm>
            <a:off x="152280" y="533520"/>
            <a:ext cx="7024320" cy="1142640"/>
          </a:xfrm>
          <a:prstGeom prst="rect">
            <a:avLst/>
          </a:prstGeom>
          <a:noFill/>
          <a:ln w="0">
            <a:noFill/>
          </a:ln>
        </p:spPr>
        <p:txBody>
          <a:bodyPr anchor="b">
            <a:normAutofit fontScale="88000"/>
          </a:bodyPr>
          <a:p>
            <a:pPr algn="ctr">
              <a:lnSpc>
                <a:spcPct val="100000"/>
              </a:lnSpc>
            </a:pPr>
            <a:r>
              <a:rPr b="1" lang="en-US" sz="4000" spc="-1" strike="noStrike">
                <a:solidFill>
                  <a:srgbClr val="000000"/>
                </a:solidFill>
                <a:latin typeface="Arial"/>
              </a:rPr>
              <a:t>	</a:t>
            </a:r>
            <a:r>
              <a:rPr b="1" lang="en-US" sz="4000" spc="-1" strike="noStrike">
                <a:solidFill>
                  <a:srgbClr val="000000"/>
                </a:solidFill>
                <a:latin typeface="Arial"/>
              </a:rPr>
              <a:t>Instructions</a:t>
            </a:r>
            <a:br/>
            <a:r>
              <a:rPr b="1" lang="en-US" sz="4000" spc="-1" strike="noStrike">
                <a:solidFill>
                  <a:srgbClr val="000000"/>
                </a:solidFill>
                <a:latin typeface="Arial"/>
              </a:rPr>
              <a:t>        (Step by step)</a:t>
            </a:r>
            <a:endParaRPr b="0" lang="el-GR" sz="4000" spc="-1" strike="noStrike">
              <a:solidFill>
                <a:srgbClr val="000000"/>
              </a:solidFill>
              <a:latin typeface="Times New Roman"/>
            </a:endParaRPr>
          </a:p>
        </p:txBody>
      </p:sp>
      <p:sp>
        <p:nvSpPr>
          <p:cNvPr id="235" name="TextShape 2"/>
          <p:cNvSpPr txBox="1"/>
          <p:nvPr/>
        </p:nvSpPr>
        <p:spPr>
          <a:xfrm>
            <a:off x="685800" y="1905120"/>
            <a:ext cx="3504960" cy="2133360"/>
          </a:xfrm>
          <a:prstGeom prst="rect">
            <a:avLst/>
          </a:prstGeom>
          <a:gradFill rotWithShape="0">
            <a:gsLst>
              <a:gs pos="0">
                <a:srgbClr val="eae495"/>
              </a:gs>
              <a:gs pos="100000">
                <a:srgbClr val="b9b14d"/>
              </a:gs>
            </a:gsLst>
            <a:lin ang="5040000"/>
          </a:gradFill>
          <a:ln w="9360">
            <a:solidFill>
              <a:srgbClr val="cbce81"/>
            </a:solidFill>
            <a:round/>
          </a:ln>
          <a:effectLst>
            <a:outerShdw dist="38160" dir="5400000">
              <a:srgbClr val="000000">
                <a:alpha val="40000"/>
              </a:srgbClr>
            </a:outerShdw>
          </a:effectLst>
        </p:spPr>
        <p:txBody>
          <a:bodyPr>
            <a:normAutofit/>
          </a:bodyPr>
          <a:p>
            <a:pPr marL="343080" indent="-273960">
              <a:lnSpc>
                <a:spcPct val="100000"/>
              </a:lnSpc>
              <a:spcBef>
                <a:spcPts val="479"/>
              </a:spcBef>
              <a:buClr>
                <a:srgbClr val="93a299"/>
              </a:buClr>
              <a:buSzPct val="76000"/>
              <a:buFont typeface="Wingdings 2" charset="2"/>
              <a:buChar char=""/>
            </a:pPr>
            <a:r>
              <a:rPr b="0" lang="en-US" sz="2400" spc="-1" strike="noStrike">
                <a:solidFill>
                  <a:srgbClr val="000000"/>
                </a:solidFill>
                <a:latin typeface="Times New Roman"/>
              </a:rPr>
              <a:t>When we take the kalitsounia out of the oven, take them out of the cases and put the orange leaves on top for aroma</a:t>
            </a:r>
            <a:endParaRPr b="0" lang="el-GR" sz="2400" spc="-1" strike="noStrike">
              <a:solidFill>
                <a:srgbClr val="564b3c"/>
              </a:solidFill>
              <a:latin typeface="Times New Roman"/>
            </a:endParaRPr>
          </a:p>
        </p:txBody>
      </p:sp>
      <p:sp>
        <p:nvSpPr>
          <p:cNvPr id="236" name="CustomShape 3"/>
          <p:cNvSpPr/>
          <p:nvPr/>
        </p:nvSpPr>
        <p:spPr>
          <a:xfrm>
            <a:off x="5486400" y="2438280"/>
            <a:ext cx="1523520" cy="369000"/>
          </a:xfrm>
          <a:prstGeom prst="rect">
            <a:avLst/>
          </a:prstGeom>
          <a:noFill/>
          <a:ln w="0">
            <a:noFill/>
          </a:ln>
        </p:spPr>
        <p:style>
          <a:lnRef idx="0"/>
          <a:fillRef idx="0"/>
          <a:effectRef idx="0"/>
          <a:fontRef idx="minor"/>
        </p:style>
      </p:sp>
      <p:sp>
        <p:nvSpPr>
          <p:cNvPr id="237" name="CustomShape 4"/>
          <p:cNvSpPr/>
          <p:nvPr/>
        </p:nvSpPr>
        <p:spPr>
          <a:xfrm>
            <a:off x="4648320" y="1796040"/>
            <a:ext cx="3428640" cy="3747960"/>
          </a:xfrm>
          <a:prstGeom prst="rect">
            <a:avLst/>
          </a:prstGeom>
          <a:gradFill rotWithShape="0">
            <a:gsLst>
              <a:gs pos="0">
                <a:srgbClr val="eae495"/>
              </a:gs>
              <a:gs pos="100000">
                <a:srgbClr val="b9b14d"/>
              </a:gs>
            </a:gsLst>
            <a:lin ang="5040000"/>
          </a:gradFill>
          <a:ln>
            <a:round/>
          </a:ln>
          <a:effectLst>
            <a:glow rad="228600">
              <a:srgbClr val="dacd2e">
                <a:alpha val="40000"/>
              </a:srgbClr>
            </a:glow>
            <a:reflection algn="bl" blurRad="6350" dir="5400000" endA="300" endPos="90000" rotWithShape="0" stA="50000" sy="-100000"/>
          </a:effectLst>
          <a:scene3d>
            <a:camera prst="orthographicFront"/>
            <a:lightRig dir="t" rig="threePt"/>
          </a:scene3d>
          <a:sp3d>
            <a:bevelT prst="convex"/>
          </a:sp3d>
        </p:spPr>
        <p:style>
          <a:lnRef idx="1">
            <a:schemeClr val="accent3"/>
          </a:lnRef>
          <a:fillRef idx="2">
            <a:schemeClr val="accent3"/>
          </a:fillRef>
          <a:effectRef idx="1">
            <a:schemeClr val="accent3"/>
          </a:effectRef>
          <a:fontRef idx="minor"/>
        </p:style>
        <p:txBody>
          <a:bodyPr lIns="90000" rIns="90000" tIns="45000" bIns="45000">
            <a:spAutoFit/>
          </a:bodyPr>
          <a:p>
            <a:pPr>
              <a:lnSpc>
                <a:spcPct val="100000"/>
              </a:lnSpc>
            </a:pPr>
            <a:r>
              <a:rPr b="1" lang="en-US" sz="2400" spc="-1" strike="noStrike">
                <a:solidFill>
                  <a:srgbClr val="000000"/>
                </a:solidFill>
                <a:latin typeface="Times New Roman"/>
              </a:rPr>
              <a:t>Pinch the dough around to form the characteristic shape. We repeat the same process in all cases. When we are done, put the cases in a baking tray. Bake in a preheated oven at 170C for 20’-30’, until they take on colour</a:t>
            </a:r>
            <a:r>
              <a:rPr b="1" lang="en-US" sz="1800" spc="-1" strike="noStrike">
                <a:solidFill>
                  <a:srgbClr val="000000"/>
                </a:solidFill>
                <a:latin typeface="Times New Roman"/>
              </a:rPr>
              <a:t>.</a:t>
            </a:r>
            <a:endParaRPr b="0" lang="el-GR"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Austin</Template>
  <TotalTime>196</TotalTime>
  <Application>LibreOffice/7.0.1.2$Windows_X86_64 LibreOffice_project/7cbcfc562f6eb6708b5ff7d7397325de9e764452</Application>
  <Words>802</Words>
  <Paragraphs>57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2024-01-16T17:37:44Z</dcterms:created>
  <dc:creator>maria</dc:creator>
  <dc:description/>
  <dc:language>el-GR</dc:language>
  <cp:lastModifiedBy>maria</cp:lastModifiedBy>
  <dcterms:modified xsi:type="dcterms:W3CDTF">2024-01-16T20:53:47Z</dcterms:modified>
  <cp:revision>13</cp:revision>
  <dc:subject/>
  <dc:title>Kalitsounia (Crete foods)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10</vt:i4>
  </property>
</Properties>
</file>