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ED7E2-8960-454B-858C-1803231F408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EE382BC-0A42-44C8-A408-2B6EAE06100B}" type="pres">
      <dgm:prSet presAssocID="{988ED7E2-8960-454B-858C-1803231F408D}" presName="Name0" presStyleCnt="0">
        <dgm:presLayoutVars>
          <dgm:chMax/>
          <dgm:chPref/>
          <dgm:dir/>
          <dgm:animLvl val="lvl"/>
        </dgm:presLayoutVars>
      </dgm:prSet>
      <dgm:spPr/>
      <dgm:t>
        <a:bodyPr/>
        <a:lstStyle/>
        <a:p>
          <a:endParaRPr lang="en-US"/>
        </a:p>
      </dgm:t>
    </dgm:pt>
  </dgm:ptLst>
  <dgm:cxnLst>
    <dgm:cxn modelId="{FE7025AC-EF45-49B0-B8C5-88B6B00CE4CB}" type="presOf" srcId="{988ED7E2-8960-454B-858C-1803231F408D}" destId="{0EE382BC-0A42-44C8-A408-2B6EAE06100B}" srcOrd="0"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FDF909B3-5A1A-4741-90E6-41448069A022}"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16037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FDF909B3-5A1A-4741-90E6-41448069A022}"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379841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FDF909B3-5A1A-4741-90E6-41448069A022}"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74497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FDF909B3-5A1A-4741-90E6-41448069A022}"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220140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DF909B3-5A1A-4741-90E6-41448069A022}"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423532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FDF909B3-5A1A-4741-90E6-41448069A022}" type="datetimeFigureOut">
              <a:rPr lang="en-US" smtClean="0"/>
              <a:t>1/13/2024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69694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FDF909B3-5A1A-4741-90E6-41448069A022}" type="datetimeFigureOut">
              <a:rPr lang="en-US" smtClean="0"/>
              <a:t>1/13/2024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42814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FDF909B3-5A1A-4741-90E6-41448069A022}" type="datetimeFigureOut">
              <a:rPr lang="en-US" smtClean="0"/>
              <a:t>1/13/2024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59377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DF909B3-5A1A-4741-90E6-41448069A022}" type="datetimeFigureOut">
              <a:rPr lang="en-US" smtClean="0"/>
              <a:t>1/13/2024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224641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DF909B3-5A1A-4741-90E6-41448069A022}" type="datetimeFigureOut">
              <a:rPr lang="en-US" smtClean="0"/>
              <a:t>1/13/2024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130239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DF909B3-5A1A-4741-90E6-41448069A022}" type="datetimeFigureOut">
              <a:rPr lang="en-US" smtClean="0"/>
              <a:t>1/13/2024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43C36B5B-814E-49E5-A2D6-717B3F09435E}" type="slidenum">
              <a:rPr lang="en-US" smtClean="0"/>
              <a:t>‹#›</a:t>
            </a:fld>
            <a:endParaRPr lang="en-US"/>
          </a:p>
        </p:txBody>
      </p:sp>
    </p:spTree>
    <p:extLst>
      <p:ext uri="{BB962C8B-B14F-4D97-AF65-F5344CB8AC3E}">
        <p14:creationId xmlns:p14="http://schemas.microsoft.com/office/powerpoint/2010/main" val="390284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09B3-5A1A-4741-90E6-41448069A022}" type="datetimeFigureOut">
              <a:rPr lang="en-US" smtClean="0"/>
              <a:t>1/13/2024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36B5B-814E-49E5-A2D6-717B3F09435E}" type="slidenum">
              <a:rPr lang="en-US" smtClean="0"/>
              <a:t>‹#›</a:t>
            </a:fld>
            <a:endParaRPr lang="en-US"/>
          </a:p>
        </p:txBody>
      </p:sp>
    </p:spTree>
    <p:extLst>
      <p:ext uri="{BB962C8B-B14F-4D97-AF65-F5344CB8AC3E}">
        <p14:creationId xmlns:p14="http://schemas.microsoft.com/office/powerpoint/2010/main" val="116919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Κρήτη, Σάμο και Κέρκυρα ψηφίζουν οι Ολλανδοί για το 2024 - Newsb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432305" cy="4606660"/>
          </a:xfrm>
          <a:prstGeom prst="rect">
            <a:avLst/>
          </a:prstGeom>
          <a:noFill/>
          <a:extLst>
            <a:ext uri="{909E8E84-426E-40DD-AFC4-6F175D3DCCD1}">
              <a14:hiddenFill xmlns:a14="http://schemas.microsoft.com/office/drawing/2010/main">
                <a:solidFill>
                  <a:srgbClr val="FFFFFF"/>
                </a:solidFill>
              </a14:hiddenFill>
            </a:ext>
          </a:extLst>
        </p:spPr>
      </p:pic>
      <p:sp>
        <p:nvSpPr>
          <p:cNvPr id="6" name="Στρογγυλεμένο ορθογώνιο 5"/>
          <p:cNvSpPr/>
          <p:nvPr/>
        </p:nvSpPr>
        <p:spPr>
          <a:xfrm>
            <a:off x="0" y="4606661"/>
            <a:ext cx="7432305" cy="203329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2060"/>
                </a:solidFill>
              </a:rPr>
              <a:t>Kerkira </a:t>
            </a:r>
            <a:r>
              <a:rPr lang="en-US" sz="2200" b="1" dirty="0">
                <a:solidFill>
                  <a:srgbClr val="002060"/>
                </a:solidFill>
              </a:rPr>
              <a:t>or Corfu, is one of the Ionian Islands in northwestern Greece. With adjacent small islands, it forms the Corfu department with population of 99,134 (2021). The town of Corfu is the departmental capital with a population of 32,095. Corfu occupies an area of 592 km</a:t>
            </a:r>
            <a:r>
              <a:rPr lang="en-US" sz="2200" b="1" baseline="30000" dirty="0">
                <a:solidFill>
                  <a:srgbClr val="002060"/>
                </a:solidFill>
              </a:rPr>
              <a:t>2</a:t>
            </a:r>
            <a:r>
              <a:rPr lang="en-US" sz="2200" b="1" dirty="0">
                <a:solidFill>
                  <a:srgbClr val="002060"/>
                </a:solidFill>
              </a:rPr>
              <a:t>.     </a:t>
            </a:r>
            <a:endParaRPr lang="en-US" sz="2200" b="1" dirty="0">
              <a:solidFill>
                <a:srgbClr val="002060"/>
              </a:solidFill>
            </a:endParaRPr>
          </a:p>
        </p:txBody>
      </p:sp>
      <p:sp>
        <p:nvSpPr>
          <p:cNvPr id="5" name="TextBox 4"/>
          <p:cNvSpPr txBox="1"/>
          <p:nvPr/>
        </p:nvSpPr>
        <p:spPr>
          <a:xfrm>
            <a:off x="7432305" y="2978448"/>
            <a:ext cx="4759695" cy="1107996"/>
          </a:xfrm>
          <a:prstGeom prst="rect">
            <a:avLst/>
          </a:prstGeom>
          <a:noFill/>
        </p:spPr>
        <p:txBody>
          <a:bodyPr wrap="square" rtlCol="0">
            <a:spAutoFit/>
          </a:bodyPr>
          <a:lstStyle/>
          <a:p>
            <a:pPr algn="ctr"/>
            <a:r>
              <a:rPr lang="en-US" sz="2200" b="1" dirty="0" smtClean="0">
                <a:solidFill>
                  <a:srgbClr val="002060"/>
                </a:solidFill>
              </a:rPr>
              <a:t>Pastitsada is a traditional dish of Kerkira </a:t>
            </a:r>
            <a:r>
              <a:rPr lang="en-US" sz="2200" b="1" dirty="0">
                <a:solidFill>
                  <a:srgbClr val="002060"/>
                </a:solidFill>
              </a:rPr>
              <a:t>which has as its main ingredients meat and thick pasta.</a:t>
            </a:r>
          </a:p>
        </p:txBody>
      </p:sp>
      <p:pic>
        <p:nvPicPr>
          <p:cNvPr id="2054" name="Picture 6" descr="Παστιτσάδα | Γιώργος Τσούλης"/>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42" b="9020"/>
          <a:stretch/>
        </p:blipFill>
        <p:spPr bwMode="auto">
          <a:xfrm>
            <a:off x="7432305" y="1"/>
            <a:ext cx="4783015" cy="2982351"/>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4"/>
          <a:stretch>
            <a:fillRect/>
          </a:stretch>
        </p:blipFill>
        <p:spPr>
          <a:xfrm>
            <a:off x="7432305" y="4531603"/>
            <a:ext cx="4759695" cy="2326397"/>
          </a:xfrm>
          <a:prstGeom prst="rect">
            <a:avLst/>
          </a:prstGeom>
        </p:spPr>
      </p:pic>
      <p:sp>
        <p:nvSpPr>
          <p:cNvPr id="7" name="TextBox 6"/>
          <p:cNvSpPr txBox="1"/>
          <p:nvPr/>
        </p:nvSpPr>
        <p:spPr>
          <a:xfrm>
            <a:off x="318867" y="144139"/>
            <a:ext cx="4768948" cy="369332"/>
          </a:xfrm>
          <a:prstGeom prst="rect">
            <a:avLst/>
          </a:prstGeom>
          <a:noFill/>
        </p:spPr>
        <p:txBody>
          <a:bodyPr wrap="square" rtlCol="0">
            <a:spAutoFit/>
          </a:bodyPr>
          <a:lstStyle/>
          <a:p>
            <a:r>
              <a:rPr lang="el-GR" dirty="0" smtClean="0"/>
              <a:t>Αθηνά, Νάσια, Αριάδνη</a:t>
            </a:r>
            <a:endParaRPr lang="en-US" dirty="0"/>
          </a:p>
        </p:txBody>
      </p:sp>
    </p:spTree>
    <p:extLst>
      <p:ext uri="{BB962C8B-B14F-4D97-AF65-F5344CB8AC3E}">
        <p14:creationId xmlns:p14="http://schemas.microsoft.com/office/powerpoint/2010/main" val="313792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Διάγραμμα 5"/>
          <p:cNvGraphicFramePr/>
          <p:nvPr>
            <p:extLst>
              <p:ext uri="{D42A27DB-BD31-4B8C-83A1-F6EECF244321}">
                <p14:modId xmlns:p14="http://schemas.microsoft.com/office/powerpoint/2010/main" val="2785236909"/>
              </p:ext>
            </p:extLst>
          </p:nvPr>
        </p:nvGraphicFramePr>
        <p:xfrm>
          <a:off x="0" y="0"/>
          <a:ext cx="12192000" cy="693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977619" y="6425413"/>
            <a:ext cx="2940146" cy="369332"/>
          </a:xfrm>
          <a:prstGeom prst="rect">
            <a:avLst/>
          </a:prstGeom>
          <a:noFill/>
        </p:spPr>
        <p:txBody>
          <a:bodyPr wrap="square" rtlCol="0">
            <a:spAutoFit/>
          </a:bodyPr>
          <a:lstStyle/>
          <a:p>
            <a:r>
              <a:rPr lang="el-GR" b="1" dirty="0" smtClean="0"/>
              <a:t>Αθηνά, Νάσια, Αριάδνη</a:t>
            </a:r>
            <a:endParaRPr lang="en-US" b="1" dirty="0"/>
          </a:p>
        </p:txBody>
      </p:sp>
      <p:sp>
        <p:nvSpPr>
          <p:cNvPr id="9" name="Ορθογώνιο 8"/>
          <p:cNvSpPr/>
          <p:nvPr/>
        </p:nvSpPr>
        <p:spPr>
          <a:xfrm>
            <a:off x="8523613" y="0"/>
            <a:ext cx="3130537"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Pastitsada</a:t>
            </a:r>
            <a:endParaRPr lang="el-GR"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TextBox 10"/>
          <p:cNvSpPr txBox="1"/>
          <p:nvPr/>
        </p:nvSpPr>
        <p:spPr>
          <a:xfrm>
            <a:off x="-56271" y="1306652"/>
            <a:ext cx="3643531" cy="5355312"/>
          </a:xfrm>
          <a:prstGeom prst="rect">
            <a:avLst/>
          </a:prstGeom>
          <a:noFill/>
        </p:spPr>
        <p:txBody>
          <a:bodyPr wrap="square" rtlCol="0">
            <a:spAutoFit/>
          </a:bodyPr>
          <a:lstStyle/>
          <a:p>
            <a:r>
              <a:rPr lang="en-US" b="1" dirty="0" smtClean="0"/>
              <a:t>Ingredients</a:t>
            </a:r>
            <a:r>
              <a:rPr lang="el-GR" b="1" dirty="0" smtClean="0"/>
              <a:t>: </a:t>
            </a:r>
          </a:p>
          <a:p>
            <a:r>
              <a:rPr lang="el-GR" b="1" i="1" dirty="0"/>
              <a:t>1 ½ </a:t>
            </a:r>
            <a:r>
              <a:rPr lang="en-US" b="1" i="1" dirty="0" smtClean="0"/>
              <a:t>kg</a:t>
            </a:r>
            <a:r>
              <a:rPr lang="el-GR" b="1" i="1" dirty="0" smtClean="0"/>
              <a:t> </a:t>
            </a:r>
            <a:r>
              <a:rPr lang="en-US" b="1" i="1" dirty="0"/>
              <a:t>veal leg or shoulder scallop cut into </a:t>
            </a:r>
            <a:r>
              <a:rPr lang="en-US" b="1" i="1" dirty="0" smtClean="0"/>
              <a:t>portions</a:t>
            </a:r>
          </a:p>
          <a:p>
            <a:r>
              <a:rPr lang="el-GR" b="1" i="1" dirty="0" smtClean="0"/>
              <a:t>2 </a:t>
            </a:r>
            <a:r>
              <a:rPr lang="en-US" b="1" i="1" dirty="0" smtClean="0"/>
              <a:t>soupspoon butter</a:t>
            </a:r>
            <a:endParaRPr lang="el-GR" b="1" i="1" dirty="0"/>
          </a:p>
          <a:p>
            <a:r>
              <a:rPr lang="en-US" b="1" i="1" dirty="0"/>
              <a:t>a few drops of olive </a:t>
            </a:r>
            <a:r>
              <a:rPr lang="en-US" b="1" i="1" dirty="0" smtClean="0"/>
              <a:t>oil</a:t>
            </a:r>
          </a:p>
          <a:p>
            <a:r>
              <a:rPr lang="el-GR" b="1" i="1" dirty="0" smtClean="0"/>
              <a:t>2 </a:t>
            </a:r>
            <a:r>
              <a:rPr lang="en-US" b="1" i="1" dirty="0"/>
              <a:t>medium onions finely chopped</a:t>
            </a:r>
            <a:endParaRPr lang="el-GR" b="1" i="1" dirty="0"/>
          </a:p>
          <a:p>
            <a:r>
              <a:rPr lang="en-US" b="1" i="1" dirty="0"/>
              <a:t>2 cloves of garlic, finely </a:t>
            </a:r>
            <a:r>
              <a:rPr lang="en-US" b="1" i="1" dirty="0" smtClean="0"/>
              <a:t>chopped</a:t>
            </a:r>
          </a:p>
          <a:p>
            <a:r>
              <a:rPr lang="el-GR" b="1" i="1" dirty="0" smtClean="0"/>
              <a:t>2 </a:t>
            </a:r>
            <a:r>
              <a:rPr lang="en-US" b="1" i="1" dirty="0" smtClean="0"/>
              <a:t>soupspoons tomato paste</a:t>
            </a:r>
            <a:endParaRPr lang="el-GR" b="1" i="1" dirty="0"/>
          </a:p>
          <a:p>
            <a:r>
              <a:rPr lang="el-GR" b="1" i="1" dirty="0"/>
              <a:t>1 </a:t>
            </a:r>
            <a:r>
              <a:rPr lang="en-US" b="1" i="1" dirty="0" smtClean="0"/>
              <a:t>teaspoon sugar</a:t>
            </a:r>
            <a:endParaRPr lang="el-GR" b="1" i="1" dirty="0"/>
          </a:p>
          <a:p>
            <a:r>
              <a:rPr lang="el-GR" b="1" i="1" dirty="0"/>
              <a:t>1/2 -1 </a:t>
            </a:r>
            <a:r>
              <a:rPr lang="en-US" b="1" i="1" dirty="0"/>
              <a:t>teaspoon spice mixture </a:t>
            </a:r>
            <a:r>
              <a:rPr lang="en-US" b="1" i="1" dirty="0" err="1"/>
              <a:t>Spetseriko</a:t>
            </a:r>
            <a:endParaRPr lang="el-GR" b="1" i="1" dirty="0" smtClean="0"/>
          </a:p>
          <a:p>
            <a:r>
              <a:rPr lang="el-GR" b="1" i="1" dirty="0" smtClean="0"/>
              <a:t>3/4 </a:t>
            </a:r>
            <a:r>
              <a:rPr lang="en-US" b="1" i="1" dirty="0" smtClean="0"/>
              <a:t>of teacup red wine</a:t>
            </a:r>
            <a:endParaRPr lang="el-GR" b="1" i="1" dirty="0"/>
          </a:p>
          <a:p>
            <a:r>
              <a:rPr lang="en-US" b="1" i="1" dirty="0"/>
              <a:t>1 package of chopped </a:t>
            </a:r>
            <a:r>
              <a:rPr lang="en-US" b="1" i="1" dirty="0" smtClean="0"/>
              <a:t>tomatoes</a:t>
            </a:r>
          </a:p>
          <a:p>
            <a:r>
              <a:rPr lang="el-GR" b="1" i="1" dirty="0" smtClean="0"/>
              <a:t>1-1/2 </a:t>
            </a:r>
            <a:r>
              <a:rPr lang="en-US" b="1" i="1" dirty="0"/>
              <a:t>package of thick spaghetti (pasticcio</a:t>
            </a:r>
            <a:r>
              <a:rPr lang="en-US" b="1" i="1" dirty="0" smtClean="0"/>
              <a:t>)</a:t>
            </a:r>
          </a:p>
          <a:p>
            <a:r>
              <a:rPr lang="en-US" b="1" i="1" dirty="0" smtClean="0"/>
              <a:t>Salt</a:t>
            </a:r>
            <a:endParaRPr lang="el-GR" b="1" i="1" dirty="0"/>
          </a:p>
          <a:p>
            <a:r>
              <a:rPr lang="en-US" b="1" i="1" dirty="0"/>
              <a:t>freshly ground </a:t>
            </a:r>
            <a:r>
              <a:rPr lang="en-US" b="1" i="1" dirty="0" smtClean="0"/>
              <a:t>pepper</a:t>
            </a:r>
          </a:p>
          <a:p>
            <a:r>
              <a:rPr lang="en-US" b="1" i="1" dirty="0"/>
              <a:t>grated </a:t>
            </a:r>
            <a:r>
              <a:rPr lang="en-US" b="1" i="1" dirty="0" err="1"/>
              <a:t>kefalotiri</a:t>
            </a:r>
            <a:r>
              <a:rPr lang="en-US" b="1" i="1" dirty="0"/>
              <a:t> or dry grated </a:t>
            </a:r>
            <a:r>
              <a:rPr lang="en-US" b="1" i="1" dirty="0" err="1"/>
              <a:t>myzithra</a:t>
            </a:r>
            <a:endParaRPr lang="en-US" b="1" dirty="0"/>
          </a:p>
        </p:txBody>
      </p:sp>
      <p:sp>
        <p:nvSpPr>
          <p:cNvPr id="12" name="TextBox 11"/>
          <p:cNvSpPr txBox="1"/>
          <p:nvPr/>
        </p:nvSpPr>
        <p:spPr>
          <a:xfrm>
            <a:off x="9282333" y="4549676"/>
            <a:ext cx="2965938" cy="2308324"/>
          </a:xfrm>
          <a:prstGeom prst="rect">
            <a:avLst/>
          </a:prstGeom>
          <a:noFill/>
        </p:spPr>
        <p:txBody>
          <a:bodyPr wrap="square" rtlCol="0">
            <a:spAutoFit/>
          </a:bodyPr>
          <a:lstStyle/>
          <a:p>
            <a:r>
              <a:rPr lang="en-US" b="1" i="1" dirty="0" smtClean="0"/>
              <a:t>For the </a:t>
            </a:r>
            <a:r>
              <a:rPr lang="en-US" b="1" i="1" dirty="0"/>
              <a:t>mixture </a:t>
            </a:r>
            <a:r>
              <a:rPr lang="en-US" b="1" i="1" dirty="0" err="1"/>
              <a:t>Spetseriko</a:t>
            </a:r>
            <a:endParaRPr lang="el-GR" b="1" i="1" dirty="0"/>
          </a:p>
          <a:p>
            <a:r>
              <a:rPr lang="el-GR" b="1" i="1" dirty="0" smtClean="0"/>
              <a:t>1/2 </a:t>
            </a:r>
            <a:r>
              <a:rPr lang="en-US" b="1" i="1" dirty="0"/>
              <a:t>cinnamon </a:t>
            </a:r>
            <a:r>
              <a:rPr lang="en-US" b="1" i="1" dirty="0" smtClean="0"/>
              <a:t>stick</a:t>
            </a:r>
          </a:p>
          <a:p>
            <a:r>
              <a:rPr lang="el-GR" b="1" i="1" dirty="0" smtClean="0"/>
              <a:t>1/2 </a:t>
            </a:r>
            <a:r>
              <a:rPr lang="en-US" b="1" i="1" dirty="0" smtClean="0"/>
              <a:t>teaspoon</a:t>
            </a:r>
            <a:r>
              <a:rPr lang="el-GR" b="1" i="1" dirty="0" smtClean="0"/>
              <a:t> </a:t>
            </a:r>
            <a:r>
              <a:rPr lang="en-US" b="1" i="1" dirty="0" smtClean="0"/>
              <a:t>cloves</a:t>
            </a:r>
          </a:p>
          <a:p>
            <a:r>
              <a:rPr lang="el-GR" b="1" i="1" dirty="0" smtClean="0"/>
              <a:t>1/2 </a:t>
            </a:r>
            <a:r>
              <a:rPr lang="en-US" b="1" i="1" dirty="0" smtClean="0"/>
              <a:t>teaspoon</a:t>
            </a:r>
            <a:r>
              <a:rPr lang="el-GR" b="1" i="1" dirty="0" smtClean="0"/>
              <a:t> </a:t>
            </a:r>
            <a:r>
              <a:rPr lang="en-US" b="1" i="1" dirty="0"/>
              <a:t>grated </a:t>
            </a:r>
            <a:r>
              <a:rPr lang="en-US" b="1" i="1" dirty="0" smtClean="0"/>
              <a:t>nutmeg</a:t>
            </a:r>
          </a:p>
          <a:p>
            <a:r>
              <a:rPr lang="el-GR" b="1" i="1" dirty="0" smtClean="0"/>
              <a:t>1/2 </a:t>
            </a:r>
            <a:r>
              <a:rPr lang="en-US" b="1" i="1" dirty="0" smtClean="0"/>
              <a:t>teaspoon</a:t>
            </a:r>
            <a:r>
              <a:rPr lang="el-GR" b="1" i="1" dirty="0" smtClean="0"/>
              <a:t> </a:t>
            </a:r>
            <a:r>
              <a:rPr lang="en-US" b="1" i="1" dirty="0"/>
              <a:t>spice in </a:t>
            </a:r>
            <a:r>
              <a:rPr lang="en-US" b="1" i="1" dirty="0" smtClean="0"/>
              <a:t>yolks</a:t>
            </a:r>
          </a:p>
          <a:p>
            <a:r>
              <a:rPr lang="el-GR" b="1" i="1" dirty="0" smtClean="0"/>
              <a:t>1/2 </a:t>
            </a:r>
            <a:r>
              <a:rPr lang="en-US" b="1" i="1" dirty="0" smtClean="0"/>
              <a:t>teaspoon</a:t>
            </a:r>
            <a:r>
              <a:rPr lang="el-GR" b="1" i="1" dirty="0" smtClean="0"/>
              <a:t> </a:t>
            </a:r>
            <a:r>
              <a:rPr lang="en-US" b="1" i="1" dirty="0"/>
              <a:t>cumin</a:t>
            </a:r>
            <a:endParaRPr lang="el-GR" b="1" i="1" dirty="0"/>
          </a:p>
          <a:p>
            <a:r>
              <a:rPr lang="el-GR" b="1" i="1" dirty="0"/>
              <a:t>1 </a:t>
            </a:r>
            <a:r>
              <a:rPr lang="en-US" b="1" i="1" dirty="0" smtClean="0"/>
              <a:t>teaspoon</a:t>
            </a:r>
            <a:r>
              <a:rPr lang="el-GR" b="1" i="1" dirty="0" smtClean="0"/>
              <a:t> </a:t>
            </a:r>
            <a:r>
              <a:rPr lang="en-US" b="1" i="1" dirty="0" smtClean="0"/>
              <a:t>red pepper</a:t>
            </a:r>
            <a:endParaRPr lang="el-GR" b="1" i="1" dirty="0"/>
          </a:p>
          <a:p>
            <a:r>
              <a:rPr lang="el-GR" b="1" i="1" dirty="0"/>
              <a:t>1 </a:t>
            </a:r>
            <a:r>
              <a:rPr lang="en-US" b="1" i="1" dirty="0"/>
              <a:t>dried bay leaf</a:t>
            </a:r>
            <a:endParaRPr lang="en-US" b="1" dirty="0"/>
          </a:p>
        </p:txBody>
      </p:sp>
    </p:spTree>
    <p:extLst>
      <p:ext uri="{BB962C8B-B14F-4D97-AF65-F5344CB8AC3E}">
        <p14:creationId xmlns:p14="http://schemas.microsoft.com/office/powerpoint/2010/main" val="688751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186</Words>
  <Application>Microsoft Office PowerPoint</Application>
  <PresentationFormat>Ευρεία οθόνη</PresentationFormat>
  <Paragraphs>28</Paragraphs>
  <Slides>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vt:i4>
      </vt:variant>
    </vt:vector>
  </HeadingPairs>
  <TitlesOfParts>
    <vt:vector size="6" baseType="lpstr">
      <vt:lpstr>Arial</vt:lpstr>
      <vt:lpstr>Calibri</vt:lpstr>
      <vt:lpstr>Calibri Light</vt:lpstr>
      <vt:lpstr>Θέμα του Office</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Vaggelis Arbaras</dc:creator>
  <cp:lastModifiedBy>Vaggelis Arbaras</cp:lastModifiedBy>
  <cp:revision>14</cp:revision>
  <dcterms:created xsi:type="dcterms:W3CDTF">2024-01-03T16:40:41Z</dcterms:created>
  <dcterms:modified xsi:type="dcterms:W3CDTF">2024-01-13T08:27:29Z</dcterms:modified>
</cp:coreProperties>
</file>