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09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2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914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75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981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884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720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05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41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86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83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887D-1F9F-443C-B119-DBBC9962E70A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C784-C069-4B6D-BCC4-726888DAF6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36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Διαφήμιση ελαιόλαδου &lt;&lt;Έλαιος&gt;&gt;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20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Έλαιος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1600" b="1" dirty="0" smtClean="0"/>
              <a:t> </a:t>
            </a:r>
            <a:r>
              <a:rPr lang="el-GR" sz="2100" b="1" dirty="0" smtClean="0"/>
              <a:t>&lt;&lt;Έλαιος δεν έχεις δοκιμάσει αυτό το λάδι;&gt;&gt;</a:t>
            </a:r>
          </a:p>
          <a:p>
            <a:pPr marL="0" indent="0">
              <a:buNone/>
            </a:pPr>
            <a:r>
              <a:rPr lang="el-GR" sz="2100" b="1" dirty="0" smtClean="0"/>
              <a:t> Έλαιος το μοναδικό λάδι</a:t>
            </a:r>
          </a:p>
          <a:p>
            <a:pPr marL="0" indent="0">
              <a:buNone/>
            </a:pPr>
            <a:endParaRPr lang="el-GR" sz="1600" b="1" dirty="0" smtClean="0"/>
          </a:p>
          <a:p>
            <a:pPr marL="0" indent="0">
              <a:buNone/>
            </a:pPr>
            <a:endParaRPr lang="el-GR" sz="1600" b="1" dirty="0"/>
          </a:p>
          <a:p>
            <a:pPr marL="0" indent="0">
              <a:buNone/>
            </a:pPr>
            <a:endParaRPr lang="el-GR" sz="1600" b="1" dirty="0" smtClean="0"/>
          </a:p>
          <a:p>
            <a:pPr marL="0" indent="0">
              <a:buNone/>
            </a:pPr>
            <a:endParaRPr lang="el-GR" sz="1600" b="1" dirty="0"/>
          </a:p>
          <a:p>
            <a:pPr marL="0" indent="0">
              <a:buNone/>
            </a:pPr>
            <a:r>
              <a:rPr lang="el-GR" sz="2100" b="1" dirty="0" smtClean="0"/>
              <a:t>Δοκιμάστε και σεις το νέο ,υγιεινό , με  πλούσια και απολαυστική </a:t>
            </a:r>
          </a:p>
          <a:p>
            <a:pPr marL="0" indent="0">
              <a:buNone/>
            </a:pPr>
            <a:r>
              <a:rPr lang="el-GR" sz="2100" b="1" dirty="0" smtClean="0"/>
              <a:t>γεύση ελαιόλαδο &lt;&lt;Έλαιος&gt;&gt;</a:t>
            </a:r>
          </a:p>
          <a:p>
            <a:pPr marL="0" indent="0">
              <a:buNone/>
            </a:pPr>
            <a:r>
              <a:rPr lang="el-GR" sz="2100" b="1" dirty="0" smtClean="0"/>
              <a:t>Το μοναδικό βιολογικό ,χωρίς λιπάσματα και </a:t>
            </a:r>
          </a:p>
          <a:p>
            <a:pPr marL="0" indent="0">
              <a:buNone/>
            </a:pPr>
            <a:r>
              <a:rPr lang="el-GR" sz="2100" b="1" dirty="0" smtClean="0"/>
              <a:t>φυτοφάρμακα στην αγορά .</a:t>
            </a:r>
          </a:p>
          <a:p>
            <a:endParaRPr lang="el-GR" sz="2100" b="1" dirty="0"/>
          </a:p>
          <a:p>
            <a:endParaRPr lang="el-GR" sz="1600" b="1" dirty="0" smtClean="0"/>
          </a:p>
          <a:p>
            <a:endParaRPr lang="el-GR" sz="1600" b="1" dirty="0"/>
          </a:p>
          <a:p>
            <a:endParaRPr lang="el-GR" sz="1600" b="1" dirty="0" smtClean="0"/>
          </a:p>
          <a:p>
            <a:endParaRPr lang="el-GR" sz="1600" b="1" dirty="0"/>
          </a:p>
          <a:p>
            <a:endParaRPr lang="el-GR" sz="1600" b="1" dirty="0" smtClean="0"/>
          </a:p>
          <a:p>
            <a:endParaRPr lang="el-GR" sz="1600" b="1" dirty="0"/>
          </a:p>
          <a:p>
            <a:endParaRPr lang="el-GR" sz="1600" b="1" dirty="0" smtClean="0"/>
          </a:p>
          <a:p>
            <a:endParaRPr lang="el-GR" sz="1600" b="1" dirty="0"/>
          </a:p>
          <a:p>
            <a:endParaRPr lang="el-GR" sz="1600" b="1" dirty="0" smtClean="0"/>
          </a:p>
          <a:p>
            <a:endParaRPr lang="el-GR" sz="1600" b="1" dirty="0"/>
          </a:p>
          <a:p>
            <a:r>
              <a:rPr lang="el-GR" sz="1600" b="1" dirty="0" smtClean="0"/>
              <a:t> 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257126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Διαφήμιση ελαιόλαδου &lt;&lt;Έλαιος&gt;&gt;</vt:lpstr>
      <vt:lpstr>Έλαιος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Διαφήμιση ελαιόλαδου &lt;&lt;Έλαιος&gt;&gt;</dc:title>
  <dc:creator>user</dc:creator>
  <cp:lastModifiedBy>user</cp:lastModifiedBy>
  <cp:revision>3</cp:revision>
  <dcterms:created xsi:type="dcterms:W3CDTF">2023-12-10T16:18:46Z</dcterms:created>
  <dcterms:modified xsi:type="dcterms:W3CDTF">2023-12-10T16:43:00Z</dcterms:modified>
</cp:coreProperties>
</file>