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1/13/2024</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1/13/2024</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Olive oil</a:t>
            </a:r>
            <a:endParaRPr lang="el-GR" dirty="0"/>
          </a:p>
        </p:txBody>
      </p:sp>
      <p:sp>
        <p:nvSpPr>
          <p:cNvPr id="3" name="Subtitle 2"/>
          <p:cNvSpPr>
            <a:spLocks noGrp="1"/>
          </p:cNvSpPr>
          <p:nvPr>
            <p:ph type="subTitle" idx="1"/>
          </p:nvPr>
        </p:nvSpPr>
        <p:spPr>
          <a:xfrm>
            <a:off x="1709530" y="4301434"/>
            <a:ext cx="8767860" cy="1985066"/>
          </a:xfrm>
        </p:spPr>
        <p:txBody>
          <a:bodyPr/>
          <a:lstStyle/>
          <a:p>
            <a:r>
              <a:rPr lang="el-GR" dirty="0"/>
              <a:t>Αριάδνη  Κώτση , Νάσια  Αρμπάρα , Αθηνά Χρυσικού  </a:t>
            </a:r>
          </a:p>
          <a:p>
            <a:r>
              <a:rPr lang="el-GR" dirty="0"/>
              <a:t>Τάξη Στ΄1  </a:t>
            </a:r>
          </a:p>
          <a:p>
            <a:r>
              <a:rPr lang="el-GR" dirty="0"/>
              <a:t>Δασκάλα : ΚΑ Πάτρα </a:t>
            </a:r>
          </a:p>
          <a:p>
            <a:r>
              <a:rPr lang="el-GR" dirty="0"/>
              <a:t>4 Νοέμβριου 2023        </a:t>
            </a:r>
          </a:p>
        </p:txBody>
      </p:sp>
    </p:spTree>
    <p:extLst>
      <p:ext uri="{BB962C8B-B14F-4D97-AF65-F5344CB8AC3E}">
        <p14:creationId xmlns:p14="http://schemas.microsoft.com/office/powerpoint/2010/main" val="1884346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358900"/>
            <a:ext cx="9875520" cy="607060"/>
          </a:xfrm>
        </p:spPr>
        <p:txBody>
          <a:bodyPr>
            <a:normAutofit fontScale="90000"/>
          </a:bodyPr>
          <a:lstStyle/>
          <a:p>
            <a:r>
              <a:rPr lang="en-US" dirty="0"/>
              <a:t>WHERE OLIVE OIL COMES FROM ?</a:t>
            </a:r>
            <a:br>
              <a:rPr lang="el-GR" dirty="0"/>
            </a:br>
            <a:endParaRPr lang="el-GR" dirty="0"/>
          </a:p>
        </p:txBody>
      </p:sp>
      <p:sp>
        <p:nvSpPr>
          <p:cNvPr id="3" name="Content Placeholder 2"/>
          <p:cNvSpPr>
            <a:spLocks noGrp="1"/>
          </p:cNvSpPr>
          <p:nvPr>
            <p:ph idx="1"/>
          </p:nvPr>
        </p:nvSpPr>
        <p:spPr/>
        <p:txBody>
          <a:bodyPr/>
          <a:lstStyle/>
          <a:p>
            <a:r>
              <a:rPr lang="en-US" dirty="0"/>
              <a:t>Olive oil is the oil that comes from the fruit of the olive tree. The olive is a tree that grows only in Mediterranean countries. Olive oil is produced by pressing the olives, which must be collected before their final ripening, i.e. when they have a green-eggplant color.</a:t>
            </a:r>
            <a:endParaRPr lang="el-GR" dirty="0"/>
          </a:p>
          <a:p>
            <a:endParaRPr lang="el-GR" dirty="0"/>
          </a:p>
        </p:txBody>
      </p:sp>
      <p:pic>
        <p:nvPicPr>
          <p:cNvPr id="1026" name="Picture 2" descr="The amazing olive trees of Lefkada - Lefkada Slow Guide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4272" y="3403600"/>
            <a:ext cx="3911599" cy="29336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Grow an Olive Tree - Grow Orga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699" y="3492460"/>
            <a:ext cx="4791075" cy="2694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242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 calcmode="lin" valueType="num">
                                      <p:cBhvr additive="base">
                                        <p:cTn id="15" dur="500" fill="hold"/>
                                        <p:tgtEl>
                                          <p:spTgt spid="1028"/>
                                        </p:tgtEl>
                                        <p:attrNameLst>
                                          <p:attrName>ppt_x</p:attrName>
                                        </p:attrNameLst>
                                      </p:cBhvr>
                                      <p:tavLst>
                                        <p:tav tm="0">
                                          <p:val>
                                            <p:strVal val="#ppt_x"/>
                                          </p:val>
                                        </p:tav>
                                        <p:tav tm="100000">
                                          <p:val>
                                            <p:strVal val="#ppt_x"/>
                                          </p:val>
                                        </p:tav>
                                      </p:tavLst>
                                    </p:anim>
                                    <p:anim calcmode="lin" valueType="num">
                                      <p:cBhvr additive="base">
                                        <p:cTn id="16"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00"/>
                                        <p:tgtEl>
                                          <p:spTgt spid="1026"/>
                                        </p:tgtEl>
                                      </p:cBhvr>
                                    </p:animEffect>
                                    <p:anim calcmode="lin" valueType="num">
                                      <p:cBhvr>
                                        <p:cTn id="22" dur="1000" fill="hold"/>
                                        <p:tgtEl>
                                          <p:spTgt spid="1026"/>
                                        </p:tgtEl>
                                        <p:attrNameLst>
                                          <p:attrName>ppt_x</p:attrName>
                                        </p:attrNameLst>
                                      </p:cBhvr>
                                      <p:tavLst>
                                        <p:tav tm="0">
                                          <p:val>
                                            <p:strVal val="#ppt_x"/>
                                          </p:val>
                                        </p:tav>
                                        <p:tav tm="100000">
                                          <p:val>
                                            <p:strVal val="#ppt_x"/>
                                          </p:val>
                                        </p:tav>
                                      </p:tavLst>
                                    </p:anim>
                                    <p:anim calcmode="lin" valueType="num">
                                      <p:cBhvr>
                                        <p:cTn id="2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409700"/>
            <a:ext cx="9875520" cy="556260"/>
          </a:xfrm>
        </p:spPr>
        <p:txBody>
          <a:bodyPr>
            <a:normAutofit fontScale="90000"/>
          </a:bodyPr>
          <a:lstStyle/>
          <a:p>
            <a:r>
              <a:rPr lang="en-US" dirty="0"/>
              <a:t>MYTHOLOGY &amp; OLIVES</a:t>
            </a:r>
            <a:br>
              <a:rPr lang="el-GR" dirty="0"/>
            </a:br>
            <a:endParaRPr lang="el-GR" dirty="0"/>
          </a:p>
        </p:txBody>
      </p:sp>
      <p:sp>
        <p:nvSpPr>
          <p:cNvPr id="3" name="Content Placeholder 2"/>
          <p:cNvSpPr>
            <a:spLocks noGrp="1"/>
          </p:cNvSpPr>
          <p:nvPr>
            <p:ph idx="1"/>
          </p:nvPr>
        </p:nvSpPr>
        <p:spPr/>
        <p:txBody>
          <a:bodyPr/>
          <a:lstStyle/>
          <a:p>
            <a:r>
              <a:rPr lang="en-US" dirty="0"/>
              <a:t>The Goddess Athena gave the Athenians the world's first olive tree, which grew where her spear hit, during the fight between the gods to be the protector of Athens.</a:t>
            </a:r>
            <a:r>
              <a:rPr lang="el-GR" dirty="0"/>
              <a:t>  </a:t>
            </a:r>
          </a:p>
          <a:p>
            <a:endParaRPr lang="el-GR" dirty="0"/>
          </a:p>
        </p:txBody>
      </p:sp>
      <p:pic>
        <p:nvPicPr>
          <p:cNvPr id="2050" name="Picture 2" descr="3 Times The Olive Tree Was The Center of Great Stories | by L&amp;P Global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1" y="3241957"/>
            <a:ext cx="4330700" cy="28540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live Harv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0150" y="2986951"/>
            <a:ext cx="2451101" cy="3364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2227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ntr" presetSubtype="32"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diamond(out)">
                                      <p:cBhvr>
                                        <p:cTn id="25" dur="2000"/>
                                        <p:tgtEl>
                                          <p:spTgt spid="2052"/>
                                        </p:tgtEl>
                                      </p:cBhvr>
                                    </p:animEffect>
                                  </p:childTnLst>
                                </p:cTn>
                              </p:par>
                            </p:childTnLst>
                          </p:cTn>
                        </p:par>
                      </p:childTnLst>
                    </p:cTn>
                  </p:par>
                  <p:par>
                    <p:cTn id="26" fill="hold">
                      <p:stCondLst>
                        <p:cond delay="indefinite"/>
                      </p:stCondLst>
                      <p:childTnLst>
                        <p:par>
                          <p:cTn id="27" fill="hold">
                            <p:stCondLst>
                              <p:cond delay="0"/>
                            </p:stCondLst>
                            <p:childTnLst>
                              <p:par>
                                <p:cTn id="28" presetID="13" presetClass="entr" presetSubtype="16" fill="hold" nodeType="clickEffect">
                                  <p:stCondLst>
                                    <p:cond delay="0"/>
                                  </p:stCondLst>
                                  <p:childTnLst>
                                    <p:set>
                                      <p:cBhvr>
                                        <p:cTn id="29" dur="1" fill="hold">
                                          <p:stCondLst>
                                            <p:cond delay="0"/>
                                          </p:stCondLst>
                                        </p:cTn>
                                        <p:tgtEl>
                                          <p:spTgt spid="2050"/>
                                        </p:tgtEl>
                                        <p:attrNameLst>
                                          <p:attrName>style.visibility</p:attrName>
                                        </p:attrNameLst>
                                      </p:cBhvr>
                                      <p:to>
                                        <p:strVal val="visible"/>
                                      </p:to>
                                    </p:set>
                                    <p:animEffect transition="in" filter="plus(in)">
                                      <p:cBhvr>
                                        <p:cTn id="30"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270000"/>
            <a:ext cx="9875520" cy="695960"/>
          </a:xfrm>
        </p:spPr>
        <p:txBody>
          <a:bodyPr>
            <a:normAutofit fontScale="90000"/>
          </a:bodyPr>
          <a:lstStyle/>
          <a:p>
            <a:r>
              <a:rPr lang="en-US" dirty="0"/>
              <a:t>THE USE OF OLIVE OIL</a:t>
            </a:r>
            <a:br>
              <a:rPr lang="el-GR" dirty="0"/>
            </a:br>
            <a:endParaRPr lang="el-GR" dirty="0"/>
          </a:p>
        </p:txBody>
      </p:sp>
      <p:sp>
        <p:nvSpPr>
          <p:cNvPr id="3" name="Content Placeholder 2"/>
          <p:cNvSpPr>
            <a:spLocks noGrp="1"/>
          </p:cNvSpPr>
          <p:nvPr>
            <p:ph idx="1"/>
          </p:nvPr>
        </p:nvSpPr>
        <p:spPr/>
        <p:txBody>
          <a:bodyPr/>
          <a:lstStyle/>
          <a:p>
            <a:pPr marL="45720" indent="0">
              <a:buNone/>
            </a:pPr>
            <a:r>
              <a:rPr lang="en-US" dirty="0"/>
              <a:t>The olive oil is used:</a:t>
            </a:r>
            <a:endParaRPr lang="el-GR" dirty="0"/>
          </a:p>
          <a:p>
            <a:r>
              <a:rPr lang="en-US" dirty="0"/>
              <a:t>For cooking and confectionery</a:t>
            </a:r>
            <a:endParaRPr lang="el-GR" dirty="0"/>
          </a:p>
          <a:p>
            <a:r>
              <a:rPr lang="en-US" dirty="0"/>
              <a:t> for perfumes (aromatic oils)</a:t>
            </a:r>
            <a:endParaRPr lang="el-GR" dirty="0"/>
          </a:p>
          <a:p>
            <a:r>
              <a:rPr lang="en-US" dirty="0"/>
              <a:t> for body care / cleaning</a:t>
            </a:r>
            <a:endParaRPr lang="el-GR" dirty="0"/>
          </a:p>
          <a:p>
            <a:r>
              <a:rPr lang="en-US" dirty="0"/>
              <a:t> for lighting (lamps)</a:t>
            </a:r>
            <a:endParaRPr lang="el-GR" dirty="0"/>
          </a:p>
          <a:p>
            <a:r>
              <a:rPr lang="en-US" dirty="0"/>
              <a:t> as a preservative</a:t>
            </a:r>
            <a:endParaRPr lang="el-GR" dirty="0"/>
          </a:p>
          <a:p>
            <a:endParaRPr lang="el-GR" dirty="0"/>
          </a:p>
        </p:txBody>
      </p:sp>
      <p:pic>
        <p:nvPicPr>
          <p:cNvPr id="3074" name="Picture 2" descr="Cooking With Olive Oil: Should You Fry and Sear in It or N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3862" y="518391"/>
            <a:ext cx="3030274" cy="227270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Olive Leaf Thymes άρωμα - ένα άρωμα για γυναίκες και άνδρε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4865" y="3082833"/>
            <a:ext cx="2478677" cy="3304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643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randombar(horizontal)">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p:cTn id="19" dur="1000" fill="hold"/>
                                        <p:tgtEl>
                                          <p:spTgt spid="3076"/>
                                        </p:tgtEl>
                                        <p:attrNameLst>
                                          <p:attrName>ppt_w</p:attrName>
                                        </p:attrNameLst>
                                      </p:cBhvr>
                                      <p:tavLst>
                                        <p:tav tm="0">
                                          <p:val>
                                            <p:fltVal val="0"/>
                                          </p:val>
                                        </p:tav>
                                        <p:tav tm="100000">
                                          <p:val>
                                            <p:strVal val="#ppt_w"/>
                                          </p:val>
                                        </p:tav>
                                      </p:tavLst>
                                    </p:anim>
                                    <p:anim calcmode="lin" valueType="num">
                                      <p:cBhvr>
                                        <p:cTn id="20" dur="1000" fill="hold"/>
                                        <p:tgtEl>
                                          <p:spTgt spid="3076"/>
                                        </p:tgtEl>
                                        <p:attrNameLst>
                                          <p:attrName>ppt_h</p:attrName>
                                        </p:attrNameLst>
                                      </p:cBhvr>
                                      <p:tavLst>
                                        <p:tav tm="0">
                                          <p:val>
                                            <p:fltVal val="0"/>
                                          </p:val>
                                        </p:tav>
                                        <p:tav tm="100000">
                                          <p:val>
                                            <p:strVal val="#ppt_h"/>
                                          </p:val>
                                        </p:tav>
                                      </p:tavLst>
                                    </p:anim>
                                    <p:anim calcmode="lin" valueType="num">
                                      <p:cBhvr>
                                        <p:cTn id="21" dur="1000" fill="hold"/>
                                        <p:tgtEl>
                                          <p:spTgt spid="3076"/>
                                        </p:tgtEl>
                                        <p:attrNameLst>
                                          <p:attrName>style.rotation</p:attrName>
                                        </p:attrNameLst>
                                      </p:cBhvr>
                                      <p:tavLst>
                                        <p:tav tm="0">
                                          <p:val>
                                            <p:fltVal val="90"/>
                                          </p:val>
                                        </p:tav>
                                        <p:tav tm="100000">
                                          <p:val>
                                            <p:fltVal val="0"/>
                                          </p:val>
                                        </p:tav>
                                      </p:tavLst>
                                    </p:anim>
                                    <p:animEffect transition="in" filter="fade">
                                      <p:cBhvr>
                                        <p:cTn id="22"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231900"/>
            <a:ext cx="9875520" cy="734060"/>
          </a:xfrm>
        </p:spPr>
        <p:txBody>
          <a:bodyPr/>
          <a:lstStyle/>
          <a:p>
            <a:r>
              <a:rPr lang="en-US" dirty="0"/>
              <a:t>THE NUTRITIONAL VALUE OF OLIVE OIL</a:t>
            </a:r>
            <a:endParaRPr lang="el-GR" dirty="0"/>
          </a:p>
        </p:txBody>
      </p:sp>
      <p:sp>
        <p:nvSpPr>
          <p:cNvPr id="3" name="Content Placeholder 2"/>
          <p:cNvSpPr>
            <a:spLocks noGrp="1"/>
          </p:cNvSpPr>
          <p:nvPr>
            <p:ph idx="1"/>
          </p:nvPr>
        </p:nvSpPr>
        <p:spPr/>
        <p:txBody>
          <a:bodyPr/>
          <a:lstStyle/>
          <a:p>
            <a:r>
              <a:rPr lang="en-US" dirty="0"/>
              <a:t>Oil, like all fats, is the body's main source of energy, which is why fats are necessary for our diet. If we have to choose between other oils for cooking, olive oil is the best.</a:t>
            </a:r>
            <a:endParaRPr lang="el-GR" dirty="0"/>
          </a:p>
          <a:p>
            <a:r>
              <a:rPr lang="en-US" dirty="0"/>
              <a:t>It is a key element of the Mediterranean diet and is considered a healthy food product due to its content of antioxidants.</a:t>
            </a:r>
            <a:endParaRPr lang="el-GR" dirty="0"/>
          </a:p>
          <a:p>
            <a:endParaRPr lang="el-GR" dirty="0"/>
          </a:p>
        </p:txBody>
      </p:sp>
      <p:pic>
        <p:nvPicPr>
          <p:cNvPr id="4098" name="Picture 2" descr="Olive Oil for Curly Hair – Rizos Cur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8812" y="4076700"/>
            <a:ext cx="3395017" cy="226900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4 olive oil benefits for your 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6445" y="4076700"/>
            <a:ext cx="3291748" cy="2196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323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100"/>
                                        </p:tgtEl>
                                        <p:attrNameLst>
                                          <p:attrName>style.visibility</p:attrName>
                                        </p:attrNameLst>
                                      </p:cBhvr>
                                      <p:to>
                                        <p:strVal val="visible"/>
                                      </p:to>
                                    </p:set>
                                    <p:animEffect transition="in" filter="wheel(1)">
                                      <p:cBhvr>
                                        <p:cTn id="14" dur="2000"/>
                                        <p:tgtEl>
                                          <p:spTgt spid="410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wipe(down)">
                                      <p:cBhvr>
                                        <p:cTn id="1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74800"/>
            <a:ext cx="9875520" cy="391160"/>
          </a:xfrm>
        </p:spPr>
        <p:txBody>
          <a:bodyPr>
            <a:normAutofit fontScale="90000"/>
          </a:bodyPr>
          <a:lstStyle/>
          <a:p>
            <a:r>
              <a:rPr lang="en-US" dirty="0"/>
              <a:t>PROPERTIES AND BENEFITS</a:t>
            </a:r>
            <a:br>
              <a:rPr lang="el-GR" dirty="0"/>
            </a:br>
            <a:endParaRPr lang="el-GR" dirty="0"/>
          </a:p>
        </p:txBody>
      </p:sp>
      <p:sp>
        <p:nvSpPr>
          <p:cNvPr id="3" name="Content Placeholder 2"/>
          <p:cNvSpPr>
            <a:spLocks noGrp="1"/>
          </p:cNvSpPr>
          <p:nvPr>
            <p:ph idx="1"/>
          </p:nvPr>
        </p:nvSpPr>
        <p:spPr/>
        <p:txBody>
          <a:bodyPr/>
          <a:lstStyle/>
          <a:p>
            <a:r>
              <a:rPr lang="en-US" dirty="0"/>
              <a:t>it is a source of energy</a:t>
            </a:r>
            <a:endParaRPr lang="el-GR" dirty="0"/>
          </a:p>
          <a:p>
            <a:r>
              <a:rPr lang="en-US" dirty="0"/>
              <a:t>it helps us eliminate the toxic elements that enter our body.</a:t>
            </a:r>
            <a:endParaRPr lang="el-GR" dirty="0"/>
          </a:p>
          <a:p>
            <a:r>
              <a:rPr lang="en-US" dirty="0"/>
              <a:t> it is a rich source of antioxidants,</a:t>
            </a:r>
            <a:endParaRPr lang="el-GR" dirty="0"/>
          </a:p>
          <a:p>
            <a:r>
              <a:rPr lang="en-US" dirty="0"/>
              <a:t>it helps in the absorption of vitamins</a:t>
            </a:r>
            <a:endParaRPr lang="el-GR" dirty="0"/>
          </a:p>
          <a:p>
            <a:r>
              <a:rPr lang="en-US" dirty="0"/>
              <a:t>it </a:t>
            </a:r>
            <a:r>
              <a:rPr lang="el-GR" dirty="0"/>
              <a:t>protects the heart</a:t>
            </a:r>
          </a:p>
          <a:p>
            <a:r>
              <a:rPr lang="en-US" dirty="0"/>
              <a:t>it strengthens the functioning of the brain</a:t>
            </a:r>
            <a:endParaRPr lang="el-GR" dirty="0"/>
          </a:p>
          <a:p>
            <a:endParaRPr lang="el-GR" dirty="0"/>
          </a:p>
        </p:txBody>
      </p:sp>
      <p:pic>
        <p:nvPicPr>
          <p:cNvPr id="5122" name="Picture 2" descr="KAYABOOST Extra Virgin Olive Oil Plastic Bottle Price in India - Buy  KAYABOOST Extra Virgin Olive Oil Plastic Bottle online at Flipkart.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2115" y="2527300"/>
            <a:ext cx="2700909"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032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wipe(down)">
                                      <p:cBhvr>
                                        <p:cTn id="14" dur="580">
                                          <p:stCondLst>
                                            <p:cond delay="0"/>
                                          </p:stCondLst>
                                        </p:cTn>
                                        <p:tgtEl>
                                          <p:spTgt spid="5122"/>
                                        </p:tgtEl>
                                      </p:cBhvr>
                                    </p:animEffect>
                                    <p:anim calcmode="lin" valueType="num">
                                      <p:cBhvr>
                                        <p:cTn id="15"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20" dur="26">
                                          <p:stCondLst>
                                            <p:cond delay="650"/>
                                          </p:stCondLst>
                                        </p:cTn>
                                        <p:tgtEl>
                                          <p:spTgt spid="5122"/>
                                        </p:tgtEl>
                                      </p:cBhvr>
                                      <p:to x="100000" y="60000"/>
                                    </p:animScale>
                                    <p:animScale>
                                      <p:cBhvr>
                                        <p:cTn id="21" dur="166" decel="50000">
                                          <p:stCondLst>
                                            <p:cond delay="676"/>
                                          </p:stCondLst>
                                        </p:cTn>
                                        <p:tgtEl>
                                          <p:spTgt spid="5122"/>
                                        </p:tgtEl>
                                      </p:cBhvr>
                                      <p:to x="100000" y="100000"/>
                                    </p:animScale>
                                    <p:animScale>
                                      <p:cBhvr>
                                        <p:cTn id="22" dur="26">
                                          <p:stCondLst>
                                            <p:cond delay="1312"/>
                                          </p:stCondLst>
                                        </p:cTn>
                                        <p:tgtEl>
                                          <p:spTgt spid="5122"/>
                                        </p:tgtEl>
                                      </p:cBhvr>
                                      <p:to x="100000" y="80000"/>
                                    </p:animScale>
                                    <p:animScale>
                                      <p:cBhvr>
                                        <p:cTn id="23" dur="166" decel="50000">
                                          <p:stCondLst>
                                            <p:cond delay="1338"/>
                                          </p:stCondLst>
                                        </p:cTn>
                                        <p:tgtEl>
                                          <p:spTgt spid="5122"/>
                                        </p:tgtEl>
                                      </p:cBhvr>
                                      <p:to x="100000" y="100000"/>
                                    </p:animScale>
                                    <p:animScale>
                                      <p:cBhvr>
                                        <p:cTn id="24" dur="26">
                                          <p:stCondLst>
                                            <p:cond delay="1642"/>
                                          </p:stCondLst>
                                        </p:cTn>
                                        <p:tgtEl>
                                          <p:spTgt spid="5122"/>
                                        </p:tgtEl>
                                      </p:cBhvr>
                                      <p:to x="100000" y="90000"/>
                                    </p:animScale>
                                    <p:animScale>
                                      <p:cBhvr>
                                        <p:cTn id="25" dur="166" decel="50000">
                                          <p:stCondLst>
                                            <p:cond delay="1668"/>
                                          </p:stCondLst>
                                        </p:cTn>
                                        <p:tgtEl>
                                          <p:spTgt spid="5122"/>
                                        </p:tgtEl>
                                      </p:cBhvr>
                                      <p:to x="100000" y="100000"/>
                                    </p:animScale>
                                    <p:animScale>
                                      <p:cBhvr>
                                        <p:cTn id="26" dur="26">
                                          <p:stCondLst>
                                            <p:cond delay="1808"/>
                                          </p:stCondLst>
                                        </p:cTn>
                                        <p:tgtEl>
                                          <p:spTgt spid="5122"/>
                                        </p:tgtEl>
                                      </p:cBhvr>
                                      <p:to x="100000" y="95000"/>
                                    </p:animScale>
                                    <p:animScale>
                                      <p:cBhvr>
                                        <p:cTn id="27" dur="166" decel="50000">
                                          <p:stCondLst>
                                            <p:cond delay="1834"/>
                                          </p:stCondLst>
                                        </p:cTn>
                                        <p:tgtEl>
                                          <p:spTgt spid="51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500" y="800100"/>
            <a:ext cx="10553700" cy="5295900"/>
          </a:xfrm>
        </p:spPr>
        <p:txBody>
          <a:bodyPr/>
          <a:lstStyle/>
          <a:p>
            <a:pPr marL="45720" indent="0">
              <a:buNone/>
            </a:pPr>
            <a:endParaRPr lang="en-US" dirty="0"/>
          </a:p>
          <a:p>
            <a:pPr marL="45720" indent="0">
              <a:buNone/>
            </a:pPr>
            <a:endParaRPr lang="en-US" sz="4000" dirty="0"/>
          </a:p>
          <a:p>
            <a:pPr marL="45720" indent="0">
              <a:buNone/>
            </a:pPr>
            <a:endParaRPr lang="en-US" sz="4000" dirty="0"/>
          </a:p>
          <a:p>
            <a:pPr marL="45720" indent="0">
              <a:buNone/>
            </a:pPr>
            <a:r>
              <a:rPr lang="en-US" sz="4000" dirty="0"/>
              <a:t>                    THANKS FOR WATCHING </a:t>
            </a:r>
            <a:endParaRPr lang="el-GR" dirty="0"/>
          </a:p>
        </p:txBody>
      </p:sp>
      <p:sp>
        <p:nvSpPr>
          <p:cNvPr id="4" name="5-Point Star 3"/>
          <p:cNvSpPr/>
          <p:nvPr/>
        </p:nvSpPr>
        <p:spPr>
          <a:xfrm>
            <a:off x="3149600" y="4089400"/>
            <a:ext cx="1028700" cy="11557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5-Point Star 4"/>
          <p:cNvSpPr/>
          <p:nvPr/>
        </p:nvSpPr>
        <p:spPr>
          <a:xfrm>
            <a:off x="7366000" y="4127500"/>
            <a:ext cx="1066800" cy="10795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129359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41</TotalTime>
  <Words>282</Words>
  <Application>Microsoft Office PowerPoint</Application>
  <PresentationFormat>Ευρεία οθόνη</PresentationFormat>
  <Paragraphs>30</Paragraphs>
  <Slides>7</Slides>
  <Notes>0</Notes>
  <HiddenSlides>0</HiddenSlides>
  <MMClips>0</MMClips>
  <ScaleCrop>false</ScaleCrop>
  <HeadingPairs>
    <vt:vector size="6" baseType="variant">
      <vt:variant>
        <vt:lpstr>Γραμματοσειρές που χρησιμοποιούνται</vt:lpstr>
      </vt:variant>
      <vt:variant>
        <vt:i4>1</vt:i4>
      </vt:variant>
      <vt:variant>
        <vt:lpstr>Θέμα</vt:lpstr>
      </vt:variant>
      <vt:variant>
        <vt:i4>1</vt:i4>
      </vt:variant>
      <vt:variant>
        <vt:lpstr>Τίτλοι διαφανειών</vt:lpstr>
      </vt:variant>
      <vt:variant>
        <vt:i4>7</vt:i4>
      </vt:variant>
    </vt:vector>
  </HeadingPairs>
  <TitlesOfParts>
    <vt:vector size="9" baseType="lpstr">
      <vt:lpstr>Corbel</vt:lpstr>
      <vt:lpstr>Basis</vt:lpstr>
      <vt:lpstr>Olive oil</vt:lpstr>
      <vt:lpstr>WHERE OLIVE OIL COMES FROM ? </vt:lpstr>
      <vt:lpstr>MYTHOLOGY &amp; OLIVES </vt:lpstr>
      <vt:lpstr>THE USE OF OLIVE OIL </vt:lpstr>
      <vt:lpstr>THE NUTRITIONAL VALUE OF OLIVE OIL</vt:lpstr>
      <vt:lpstr>PROPERTIES AND BENEFITS </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ΕΛΑΙΛΑΔΟ</dc:title>
  <dc:creator>DIO</dc:creator>
  <cp:lastModifiedBy>Konstantinos Andronis</cp:lastModifiedBy>
  <cp:revision>6</cp:revision>
  <dcterms:created xsi:type="dcterms:W3CDTF">2023-11-04T16:25:34Z</dcterms:created>
  <dcterms:modified xsi:type="dcterms:W3CDTF">2024-01-12T23:03:50Z</dcterms:modified>
</cp:coreProperties>
</file>