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7" r:id="rId3"/>
    <p:sldId id="270" r:id="rId4"/>
    <p:sldId id="266" r:id="rId5"/>
    <p:sldId id="280" r:id="rId6"/>
    <p:sldId id="279" r:id="rId7"/>
    <p:sldId id="276" r:id="rId8"/>
    <p:sldId id="275" r:id="rId9"/>
    <p:sldId id="274" r:id="rId10"/>
    <p:sldId id="273" r:id="rId11"/>
    <p:sldId id="272" r:id="rId12"/>
    <p:sldId id="271" r:id="rId13"/>
    <p:sldId id="269" r:id="rId14"/>
    <p:sldId id="268" r:id="rId15"/>
    <p:sldId id="267" r:id="rId16"/>
    <p:sldId id="265" r:id="rId1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60F505-12F8-D2FA-202B-B5C52977F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249642D-5F83-D208-D064-19F6B5DB0A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0D96DDE-DF72-AFE0-13D2-8DCDECA1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65DFCE2-DDF4-2E8F-D416-8E4F1CACF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A6DE1CD-E6A0-E69A-190B-37ACC754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08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67ADAC-7FAA-22B0-7787-0F7C40792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A9A42AF-7AE3-1191-4C4E-AF2BDCE0E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347C5C-421E-BA39-AD96-51A675E8A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DC93A2B-4B9B-8492-6F0B-871CFD16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856E3FE-2E17-94EA-3E0A-8BECA08E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418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E328CADF-CE88-457F-453D-B5FB185FE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C27D4DDC-A8D9-AEA1-E173-D442F73B0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6AE175-5A53-0D2B-76AD-79C813FC3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A3B6FD-990B-60CF-6035-42C2EA86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9843D75-9966-7989-D3FD-5E6D13716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2346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8CA76EF-9A16-0BC7-ED1A-F625FED95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3905C73-6AF2-5842-85B9-DB2D9A9E0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CBC6B1E-E0E3-72EA-0DE3-13AB08D5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55DABB-FFFB-A7E7-62B4-29C0B68E6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D9937B3-4BCB-7090-B926-1040C2659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035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CC7974E-4599-C96D-95D9-52F1AEECC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AEFE9E6-8ADD-E002-E32A-DF255F622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A393F7B-895E-76B4-7659-99E52E19A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D6374EB-EA0C-EFF7-FD2E-F78592ABF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C52F09B-E06E-CD03-8F77-1232DF9BF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4437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564944-67A7-F281-88C8-332353E2A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7C4025-7C38-FB7D-0BA3-6B03548ED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84EE024-A771-AACB-82DA-137CA9001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139D7A5-2254-BD69-6AE2-5407B789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27AB851-B1FB-4BBA-410D-9E2CDF07D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257853F3-ED4E-EE2D-2826-87A51BC3D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154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55E60E-5CB6-3F39-432B-8595E7B31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DF5E329-F203-90E3-AF3D-273600890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FFDB5C6-2B2E-A728-DD2E-20CC36D71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74ADF949-FA72-8439-9177-999DC3CA11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4941900-7750-C96E-682D-E181F63761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5F995EB0-B834-ED88-FA7F-6E2C27F4B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E63EE97-3245-F33B-198A-47E0ED46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82C29F8-F90C-3B2F-EB3C-034CB640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399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F2D44BA-1BD1-885E-EF0D-3ADB37F5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0DEFED7-9971-A65A-63F7-B6F257F52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419F6C51-4966-EF94-21AF-D98FB0F6E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7A164A3-9035-40B5-3476-54FD7F6D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33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F18E727B-4D24-FF29-9FF4-398479C5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0B37577F-E340-818F-8E30-27B8AF9F9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96277F56-68FF-1D53-0228-D717A51A3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61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1EF6B2-7167-6707-62F7-4D1EA3B9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8CFA19D-4CF5-FBE3-BD29-0AB5338A3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7531363-31C8-FECF-4CBA-20ABECA49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96D5D75-1BAE-6A2F-7593-69BF1D713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533A2BB-0692-2AA8-77B7-8D08F2F8D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D1F0F43-2311-E5FD-A368-54F1F18F9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632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CD82778-E605-4941-1FD9-3F7119397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39E505B8-55B8-99C2-E6AC-36E0C51754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5B0230F-1606-E2D5-5123-1F991F725C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D6426A70-5B1F-94E1-2E64-F6E073669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812A5D4-B4A2-D3D1-C155-BAFAB5DB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3099F7C-18B3-F2B5-FC43-AB975A6BC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964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ED24D1-64CB-F1AC-43FC-AAD43ED3B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EAB4062-CD66-23EA-D3E4-892BDD9FF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318288-A21D-6749-117B-A554412B85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29489C-AE05-46F7-BD3F-E290FBFF1B42}" type="datetimeFigureOut">
              <a:rPr lang="el-GR" smtClean="0"/>
              <a:t>21/10/24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193ED24-087B-F67F-3F71-E1D97325B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85646F6-6B0B-92BF-B40D-BA008E600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2A1809-984A-4239-A32F-DE34F44F7CB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19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25F41F-121D-BA5D-B01F-D72CDC22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Μανάβικο</a:t>
            </a:r>
          </a:p>
        </p:txBody>
      </p:sp>
      <p:pic>
        <p:nvPicPr>
          <p:cNvPr id="5" name="Θέση περιεχομένου 4" descr="Εικόνα που περιέχει εσωτερικός χώρος, λαχανικά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4F45A88B-5E23-7EA8-9217-9325A5855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4906" y="1916113"/>
            <a:ext cx="4802187" cy="4351338"/>
          </a:xfrm>
        </p:spPr>
      </p:pic>
    </p:spTree>
    <p:extLst>
      <p:ext uri="{BB962C8B-B14F-4D97-AF65-F5344CB8AC3E}">
        <p14:creationId xmlns:p14="http://schemas.microsoft.com/office/powerpoint/2010/main" val="1845221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B21B1-BC43-BCF4-2003-0188DA74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ΣΠΙΤΑΚΙ</a:t>
            </a:r>
          </a:p>
        </p:txBody>
      </p:sp>
      <p:pic>
        <p:nvPicPr>
          <p:cNvPr id="5" name="Θέση περιεχομένου 4" descr="Εικόνα που περιέχει χαρτί χειροτεχνίας, χάρτινο προϊόν, Χαρτί καλλιτεχνίας, Δημιουργικές τέχνες&#10;&#10;Περιγραφή που δημιουργήθηκε αυτόματα">
            <a:extLst>
              <a:ext uri="{FF2B5EF4-FFF2-40B4-BE49-F238E27FC236}">
                <a16:creationId xmlns:a16="http://schemas.microsoft.com/office/drawing/2014/main" id="{43BDB8FB-2135-8BA5-9AE5-E4FD8A0BEC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214614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D564894-E95D-14D6-EEBF-F86F15D6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748227" cy="1325563"/>
          </a:xfrm>
        </p:spPr>
        <p:txBody>
          <a:bodyPr/>
          <a:lstStyle/>
          <a:p>
            <a:r>
              <a:rPr lang="el-GR" dirty="0" err="1"/>
              <a:t>Γειτονια</a:t>
            </a:r>
            <a:r>
              <a:rPr lang="el-GR" dirty="0"/>
              <a:t>  </a:t>
            </a:r>
            <a:r>
              <a:rPr lang="el-GR" dirty="0" err="1"/>
              <a:t>πολη</a:t>
            </a:r>
            <a:r>
              <a:rPr lang="el-GR" dirty="0"/>
              <a:t> μας </a:t>
            </a:r>
            <a:r>
              <a:rPr lang="el-GR" dirty="0" err="1"/>
              <a:t>Καστρο</a:t>
            </a:r>
            <a:endParaRPr lang="el-GR" dirty="0"/>
          </a:p>
        </p:txBody>
      </p:sp>
      <p:pic>
        <p:nvPicPr>
          <p:cNvPr id="9" name="Θέση περιεχομένου 8" descr="Εικόνα που περιέχει παιδική τέχνη, τοίχος, τέχνη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C5E2D77E-14BD-0F57-1FA4-0AB08787A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6992" y="1049115"/>
            <a:ext cx="4352925" cy="5905945"/>
          </a:xfrm>
        </p:spPr>
      </p:pic>
      <p:pic>
        <p:nvPicPr>
          <p:cNvPr id="11" name="Εικόνα 10" descr="Εικόνα που περιέχει αυτοκόλλητη σημείωση post-it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C18B2FB-9086-04D7-F3DF-BAB345FF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6842" y="605467"/>
            <a:ext cx="6178549" cy="496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36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DA66875-2F77-DE03-A5CF-B64D6B28E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630" y="5167418"/>
            <a:ext cx="8949690" cy="702264"/>
          </a:xfrm>
        </p:spPr>
        <p:txBody>
          <a:bodyPr anchor="b">
            <a:normAutofit/>
          </a:bodyPr>
          <a:lstStyle/>
          <a:p>
            <a:r>
              <a:rPr lang="el-GR" sz="3600" dirty="0">
                <a:solidFill>
                  <a:srgbClr val="FFFFFF"/>
                </a:solidFill>
              </a:rPr>
              <a:t>ΓΙΟΡΤΗ</a:t>
            </a:r>
          </a:p>
        </p:txBody>
      </p:sp>
      <p:pic>
        <p:nvPicPr>
          <p:cNvPr id="5" name="Εικόνα 4" descr="Εικόνα που περιέχει βρεφικά παιχνίδια, εσωτερικός χώρος, παιχνίδι&#10;&#10;Περιγραφή που δημιουργήθηκε αυτόματα">
            <a:extLst>
              <a:ext uri="{FF2B5EF4-FFF2-40B4-BE49-F238E27FC236}">
                <a16:creationId xmlns:a16="http://schemas.microsoft.com/office/drawing/2014/main" id="{794FBF23-D0B9-F1A6-F03D-0A81C7E72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5" b="-3"/>
          <a:stretch/>
        </p:blipFill>
        <p:spPr>
          <a:xfrm rot="5400000">
            <a:off x="3164208" y="1266849"/>
            <a:ext cx="3217333" cy="2423613"/>
          </a:xfrm>
          <a:prstGeom prst="rect">
            <a:avLst/>
          </a:prstGeom>
        </p:spPr>
      </p:pic>
      <p:pic>
        <p:nvPicPr>
          <p:cNvPr id="9" name="Εικόνα 8" descr="Εικόνα που περιέχει φαγητό, γαλακτοκομικά, εσωτερικός χώρο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3EEBA965-67D3-09E1-1CE2-7D973EB1C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18" y="870390"/>
            <a:ext cx="4289777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8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B19CE74-4A21-3675-4ABB-BAC11F9E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Βιβλία</a:t>
            </a:r>
          </a:p>
        </p:txBody>
      </p:sp>
      <p:pic>
        <p:nvPicPr>
          <p:cNvPr id="9" name="Θέση περιεχομένου 8" descr="Εικόνα που περιέχει κείμενο, τούρτα γενεθλίων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78BC2020-D201-B6BE-A1B4-7FE1486885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03289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 descr="Εικόνα που περιέχει παιδική τέχνη, εσωτερικός χώρος, έπιπλα, δάπεδο&#10;&#10;Περιγραφή που δημιουργήθηκε αυτόματα">
            <a:extLst>
              <a:ext uri="{FF2B5EF4-FFF2-40B4-BE49-F238E27FC236}">
                <a16:creationId xmlns:a16="http://schemas.microsoft.com/office/drawing/2014/main" id="{ED68C9C0-061F-0EBA-877B-3C5DF91BC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8" b="131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FD37418D-9F22-48E1-E299-9FEBF0684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Μηνες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713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8" descr="Εικόνα που περιέχει εσωτερικός χώρος, ανθρώπινο πρόσωπο, παιχνίδι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65089613-33DE-557E-C199-01BDB90C0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65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A952426-52E4-0171-620C-D36552D6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91C91A7-8EFE-8DCE-6627-5ED2742A1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7942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4EC699-53D4-7FA1-4F73-BF2AD57A6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Χρώματα</a:t>
            </a:r>
          </a:p>
        </p:txBody>
      </p:sp>
      <p:pic>
        <p:nvPicPr>
          <p:cNvPr id="29" name="Θέση περιεχομένου 28" descr="Εικόνα που περιέχει είδη γραφείου, εσωτερικός χώρος, γραφική ύλη, παιδική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7052EEB1-8425-0B8D-662A-0B399C287C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00135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A9EAB18-09F4-6CDF-6D57-0B7378D63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ΖΥΜΑΡΙ</a:t>
            </a:r>
          </a:p>
        </p:txBody>
      </p:sp>
      <p:pic>
        <p:nvPicPr>
          <p:cNvPr id="5" name="Θέση περιεχομένου 4" descr="Εικόνα που περιέχει πλαστική σακούλα, έπιπλα, τραπέζι, τσάντα&#10;&#10;Περιγραφή που δημιουργήθηκε αυτόματα">
            <a:extLst>
              <a:ext uri="{FF2B5EF4-FFF2-40B4-BE49-F238E27FC236}">
                <a16:creationId xmlns:a16="http://schemas.microsoft.com/office/drawing/2014/main" id="{48312788-BCEE-5F2E-F97B-A9698143B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8158692" cy="4351338"/>
          </a:xfrm>
        </p:spPr>
      </p:pic>
    </p:spTree>
    <p:extLst>
      <p:ext uri="{BB962C8B-B14F-4D97-AF65-F5344CB8AC3E}">
        <p14:creationId xmlns:p14="http://schemas.microsoft.com/office/powerpoint/2010/main" val="111470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F859A1-6EF2-B916-614C-08634641D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94807"/>
            <a:ext cx="9144000" cy="879475"/>
          </a:xfrm>
        </p:spPr>
        <p:txBody>
          <a:bodyPr>
            <a:normAutofit fontScale="90000"/>
          </a:bodyPr>
          <a:lstStyle/>
          <a:p>
            <a:r>
              <a:rPr lang="el-GR" dirty="0"/>
              <a:t>                   Διατροφή</a:t>
            </a:r>
          </a:p>
        </p:txBody>
      </p:sp>
      <p:pic>
        <p:nvPicPr>
          <p:cNvPr id="5" name="Εικόνα 4" descr="Εικόνα που περιέχει κείμενο, παιδική τέχνη, χάρτινο προϊόν, ζωγραφιά&#10;&#10;Περιγραφή που δημιουργήθηκε αυτόματα">
            <a:extLst>
              <a:ext uri="{FF2B5EF4-FFF2-40B4-BE49-F238E27FC236}">
                <a16:creationId xmlns:a16="http://schemas.microsoft.com/office/drawing/2014/main" id="{28CAF12C-E6FD-DE77-A79B-86025160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53" y="688182"/>
            <a:ext cx="6131442" cy="58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5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E3645A1-62A7-7146-18E5-F315CA332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1353015" y="5735636"/>
            <a:ext cx="9144000" cy="721112"/>
          </a:xfrm>
        </p:spPr>
        <p:txBody>
          <a:bodyPr>
            <a:normAutofit fontScale="90000"/>
          </a:bodyPr>
          <a:lstStyle/>
          <a:p>
            <a:r>
              <a:rPr lang="el-GR" dirty="0" err="1"/>
              <a:t>Αγαπω</a:t>
            </a:r>
            <a:r>
              <a:rPr lang="el-GR" dirty="0"/>
              <a:t> τον πλανήτη μας  Γη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C35A029-8F55-6C32-AD85-907B1D43BA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" name="Εικόνα 4" descr="Εικόνα που περιέχει παιδική τέχνη, έπιπλα, χειροτεχνία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B1B90196-9E3E-42D1-04F4-019DCB79F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23" y="401250"/>
            <a:ext cx="9143999" cy="53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05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Εικόνα 15" descr="Εικόνα που περιέχει παιδική τέχνη, εσωτερικός χώρος, φαγητό, τραπέζι&#10;&#10;Περιγραφή που δημιουργήθηκε αυτόματα">
            <a:extLst>
              <a:ext uri="{FF2B5EF4-FFF2-40B4-BE49-F238E27FC236}">
                <a16:creationId xmlns:a16="http://schemas.microsoft.com/office/drawing/2014/main" id="{FD7CC9B1-C9C3-3EF7-C1DC-DA7AB432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5" r="13192" b="1"/>
          <a:stretch/>
        </p:blipFill>
        <p:spPr>
          <a:xfrm rot="5400000">
            <a:off x="1112502" y="875515"/>
            <a:ext cx="5607882" cy="5103401"/>
          </a:xfrm>
          <a:prstGeom prst="rect">
            <a:avLst/>
          </a:prstGeom>
        </p:spPr>
      </p:pic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0D39AA4-3C15-B635-B681-B1FD9BA357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2496" y="4301656"/>
            <a:ext cx="2705619" cy="762618"/>
          </a:xfrm>
        </p:spPr>
        <p:txBody>
          <a:bodyPr anchor="t">
            <a:normAutofit/>
          </a:bodyPr>
          <a:lstStyle/>
          <a:p>
            <a:pPr algn="l"/>
            <a:r>
              <a:rPr lang="el-GR" sz="2000"/>
              <a:t>ΑΓΑΠΩ τον ΠΛΑΝΗΤΗ ΜΑς</a:t>
            </a:r>
          </a:p>
        </p:txBody>
      </p:sp>
    </p:spTree>
    <p:extLst>
      <p:ext uri="{BB962C8B-B14F-4D97-AF65-F5344CB8AC3E}">
        <p14:creationId xmlns:p14="http://schemas.microsoft.com/office/powerpoint/2010/main" val="1130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822F199-8FE9-6F61-2085-9D30E75DF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C2105857-4185-FF5F-FB7F-73636052F3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" name="Εικόνα 8" descr="Εικόνα που περιέχει κείμενο, ανθρώπινο πρόσωπο, καρτούν, Κινούμενα σχέδια&#10;&#10;Περιγραφή που δημιουργήθηκε αυτόματα">
            <a:extLst>
              <a:ext uri="{FF2B5EF4-FFF2-40B4-BE49-F238E27FC236}">
                <a16:creationId xmlns:a16="http://schemas.microsoft.com/office/drawing/2014/main" id="{37B7E625-CD22-6C5F-33D0-A3AFD0BDD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0" y="0"/>
            <a:ext cx="103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4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 descr="Εικόνα που περιέχει εσωτερικός χώρος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2B3099BD-F4B4-4EE8-1B72-FE8320030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27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7076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AB0A35F-9BD1-2C7E-7F23-4DB27CF4F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παιχνιδι</a:t>
            </a:r>
            <a:endParaRPr lang="el-GR" dirty="0"/>
          </a:p>
        </p:txBody>
      </p:sp>
      <p:pic>
        <p:nvPicPr>
          <p:cNvPr id="9" name="Θέση περιεχομένου 8" descr="Εικόνα που περιέχει παιδική τέχνη, Δημιουργικές τέχνες, χαρτί χειροτεχνίας, χάρτινο προϊόν&#10;&#10;Περιγραφή που δημιουργήθηκε αυτόματα">
            <a:extLst>
              <a:ext uri="{FF2B5EF4-FFF2-40B4-BE49-F238E27FC236}">
                <a16:creationId xmlns:a16="http://schemas.microsoft.com/office/drawing/2014/main" id="{0518C774-DBE3-8A60-2D0B-81CC16E3B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00582688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</Words>
  <Application>Microsoft Office PowerPoint</Application>
  <PresentationFormat>Ευρεία οθόνη</PresentationFormat>
  <Paragraphs>12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Θέμα του Office</vt:lpstr>
      <vt:lpstr>Μανάβικο</vt:lpstr>
      <vt:lpstr>Χρώματα</vt:lpstr>
      <vt:lpstr>ΖΥΜΑΡΙ</vt:lpstr>
      <vt:lpstr>                   Διατροφή</vt:lpstr>
      <vt:lpstr>Αγαπω τον πλανήτη μας  Γη</vt:lpstr>
      <vt:lpstr>Παρουσίαση του PowerPoint</vt:lpstr>
      <vt:lpstr>Παρουσίαση του PowerPoint</vt:lpstr>
      <vt:lpstr>Παρουσίαση του PowerPoint</vt:lpstr>
      <vt:lpstr>παιχνιδι</vt:lpstr>
      <vt:lpstr>ΣΠΙΤΑΚΙ</vt:lpstr>
      <vt:lpstr>Γειτονια  πολη μας Καστρο</vt:lpstr>
      <vt:lpstr>ΓΙΟΡΤΗ</vt:lpstr>
      <vt:lpstr>  Βιβλία</vt:lpstr>
      <vt:lpstr>Μηνες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Θεοδώρα Παπαδάκη</dc:creator>
  <cp:lastModifiedBy>Θεοδώρα Παπαδάκη</cp:lastModifiedBy>
  <cp:revision>1</cp:revision>
  <dcterms:created xsi:type="dcterms:W3CDTF">2024-10-20T21:33:15Z</dcterms:created>
  <dcterms:modified xsi:type="dcterms:W3CDTF">2024-10-20T21:39:49Z</dcterms:modified>
</cp:coreProperties>
</file>