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66" r:id="rId4"/>
    <p:sldId id="269" r:id="rId5"/>
    <p:sldId id="268" r:id="rId6"/>
    <p:sldId id="267" r:id="rId7"/>
    <p:sldId id="270" r:id="rId8"/>
    <p:sldId id="274" r:id="rId9"/>
    <p:sldId id="273" r:id="rId10"/>
    <p:sldId id="281" r:id="rId11"/>
    <p:sldId id="276" r:id="rId12"/>
    <p:sldId id="275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4C09E9-138D-6724-B23A-2233F09CB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1F067F3-6D4B-C4FB-E984-1FA862256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FD902F-F6D8-E4E5-D90D-BE291200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3F80C9A-19E2-7924-BAB2-9E6E825F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6DCA65-B67D-5014-A224-F2B42CDF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89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128DB9-0A28-C25B-2C96-86895879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7DCF56E-80E9-C373-27F6-2113A2EB8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D118EDB-4E2C-6F0F-5005-BE8D5292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1261AB-8733-10A6-5EAD-8C86FC98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82FE26D-0181-2E83-DB7F-E096F0F5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145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42777EF-575F-C943-F9C0-71E815229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E71A362-89A7-4A07-2F59-8E0EFA00C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711E1B-0BD4-12D2-982B-EBC09306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A46976E-A489-0334-5C26-F6245DB5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4B1CFD-F41A-92DA-8FC5-F22A00A5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78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390D8F-0B27-B660-E8D9-761C8FB6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74EE87-5688-3A62-057E-C7BFBE1B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DAD2528-F784-41EB-55B0-4AE9E9509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B4BF65-1F92-D7CD-C8C8-17636A39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FBE1DD5-EFE7-D2B6-796B-6E7300EA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35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375F52-2BE7-46FE-81A9-E9F9EA37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DE80E83-F06E-5152-5363-A60F3A55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0DE70B-652D-D7B9-2F8A-15E80CA4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6BAE7BA-D3C7-89F5-350F-1950EF9F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50C3E47-1316-9A67-8079-490FC1ED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332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D4CABF-AD97-B138-14B0-81C93ACA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FB3BEB-85FE-3DAD-E4F0-3DB997146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FE99370-8054-BEE6-FCDD-DEB12330E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4F60BF8-4F36-5CAF-F86A-37EB1570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F897AEB-0613-5348-D3A1-0F1D3AB3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E68E0F9-5C77-0CB2-3C72-08E68B67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591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2D11D7-33AC-9463-3942-557F8BE9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22DD79-B533-57B4-8D39-C0A9FCA99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F236C0E-053B-9DCF-B4B1-DF035FF26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FCBC446-3CD4-AC02-C01F-2AC14603E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41AB3AF-BE4E-CBD1-48C0-AA2882FC0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F1A6B46-9591-D536-C5E6-9693647D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DBCC579-81F9-CC07-F6CA-44AFCC03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C77A1F1-E657-C954-6CB5-0C4D15EA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790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87EDF0-ECC2-90B2-696B-F53B1936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7DB17EC-3DB0-294D-4306-9ABE0A4C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D23A493-B759-CABF-530A-959B28FA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0F131F3-FC23-A9C1-32D1-A785DE2F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822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21B7D0F-932F-A7C9-F4AB-2EAE1A8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52E94E0-A39E-B67B-80BE-5F2CDA29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9F6DA2A-A786-A51B-9753-6B9F1BD8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642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3F506F-F9BF-6908-C8D9-BA94775F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8534F6-1709-B6C8-DDDD-A87FA3DA3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970A0E4-984B-3886-AE6A-3ABCDBD2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7A112D0-7529-A2F3-B9E4-86FCB911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1683703-6E03-F2CB-4C22-1E8EED7F5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64CFB55-D7E2-C8BA-898A-64AC6986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62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362FE-BA46-43A1-140E-29EFDE6B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86A961E-636A-0AEA-DD73-2A6C52594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3A89318-F8FB-3D17-C3DC-70DE10C74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84F6CD8-D295-24B1-C7A5-483E379B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B0BD850-088E-8BC0-B3DF-A2A99F8D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16980C-EDD5-B348-A5F4-1C02EF20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866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F1EB86C-B6D6-AA0F-73BB-B94682BC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2196EAE-5E39-82F3-8303-787629B7A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76806EF-5F00-CF98-2B02-034358D44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F33F73-7629-4155-B25F-34CDBF8D4E60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B847F5C-99AF-BF27-7D42-87EF7CDA0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649016-4195-96F7-4101-5639736DF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A7654F-ADF8-44BB-9396-9598180A9C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077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έπιπλα, παιδική τέχνη, εσωτερικός χώρος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E69371F-05DC-1B04-B191-9B9BAD7B8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6" b="78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4B5F1AE-511F-F908-FBA2-6BF46A5A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μαθα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ινω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πολιτισμικη</a:t>
            </a:r>
            <a:r>
              <a:rPr lang="el-G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κληρονομια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8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E4FC5A-99C1-EE9B-278A-1970CC878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40D4383-4588-108B-DE19-307840E5D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28" descr="Εικόνα που περιέχει είδη γραφείου, εσωτερικός χώρος, γραφική ύλη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86D311C-920B-720F-C712-A81F4AC66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3"/>
            <a:ext cx="9677400" cy="5054600"/>
          </a:xfrm>
        </p:spPr>
      </p:pic>
    </p:spTree>
    <p:extLst>
      <p:ext uri="{BB962C8B-B14F-4D97-AF65-F5344CB8AC3E}">
        <p14:creationId xmlns:p14="http://schemas.microsoft.com/office/powerpoint/2010/main" val="253424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E85A2F-5308-95DF-5481-8B61EFEA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ΛΟΥΛΟΥΔΙΑ _ΒΟΤΑΝΑ της ΚΡΗΤΗΣ</a:t>
            </a:r>
          </a:p>
        </p:txBody>
      </p:sp>
      <p:pic>
        <p:nvPicPr>
          <p:cNvPr id="5" name="Θέση περιεχομένου 4" descr="Εικόνα που περιέχει μαγειρικά σκεύη, κουτάλι, τέχν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ABD6AB3-A725-EA1A-2A5C-3D038DE75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4689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7E2593-F450-C739-0DA9-9CD69C1B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ΒΟΤΑΝΟΚΗΠΟΣ</a:t>
            </a:r>
          </a:p>
        </p:txBody>
      </p:sp>
      <p:pic>
        <p:nvPicPr>
          <p:cNvPr id="5" name="Θέση περιεχομένου 4" descr="Εικόνα που περιέχει εξωτερικός χώρος/ύπαιθρος, φυτό, νερό, φυτό εσωτερικού χώρου&#10;&#10;Περιγραφή που δημιουργήθηκε αυτόματα">
            <a:extLst>
              <a:ext uri="{FF2B5EF4-FFF2-40B4-BE49-F238E27FC236}">
                <a16:creationId xmlns:a16="http://schemas.microsoft.com/office/drawing/2014/main" id="{F83740B8-2E68-34EB-3239-C6E586AE8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pic>
        <p:nvPicPr>
          <p:cNvPr id="7" name="Εικόνα 6" descr="Εικόνα που περιέχει παιδική τέχνη, ζωγραφιά, σκίτσο/σχέδι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CA6AA06-3F69-F33F-0B22-34F43D908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6829" y="1294608"/>
            <a:ext cx="43513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75AD2C-965D-4F54-B5D6-8F2B2672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l-GR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Περιβαλλοντικες</a:t>
            </a:r>
            <a:r>
              <a:rPr lang="el-GR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δρασεις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Εικόνα 8" descr="Εικόνα που περιέχει δέντρο, εξωτερικός χώρος/ύπαιθρος, παιδική χαρά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68A3431E-62E0-E943-3C28-74BD924F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παιδική τέχνη, αυτοκόλλητη σημείωση post-it, γραφικός χαρακτήρας, λουλο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6BA17D0A-FF8F-431E-71D1-CCF5A3F3E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9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B01624-9C7D-8714-DE21-9352BD539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F6254E8-81A2-6217-038D-02CB92663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75866"/>
            <a:ext cx="9144000" cy="1655762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Οι Κηπουροί μας</a:t>
            </a:r>
          </a:p>
        </p:txBody>
      </p:sp>
      <p:pic>
        <p:nvPicPr>
          <p:cNvPr id="5" name="Εικόνα 4" descr="Εικόνα που περιέχει ρουχισμός, εσωτερικός χώρος, ανθρώπινο πρόσωπ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44872869-6185-B256-5FD3-7F1987F7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963"/>
            <a:ext cx="9144000" cy="51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1F9FE9-D4D1-E439-CE7A-39B94ADE3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5BB4839-84D6-3461-D6D4-A3C10FF63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835283"/>
          </a:xfrm>
        </p:spPr>
        <p:txBody>
          <a:bodyPr>
            <a:normAutofit/>
          </a:bodyPr>
          <a:lstStyle/>
          <a:p>
            <a:r>
              <a:rPr lang="el-GR" sz="4400" b="1" dirty="0"/>
              <a:t>  </a:t>
            </a:r>
            <a:r>
              <a:rPr lang="el-GR" sz="4400" b="1" dirty="0" err="1"/>
              <a:t>ελληνακια</a:t>
            </a:r>
            <a:r>
              <a:rPr lang="el-GR" sz="4400" b="1" dirty="0"/>
              <a:t> </a:t>
            </a:r>
            <a:r>
              <a:rPr lang="el-GR" sz="4400" b="1" dirty="0" err="1"/>
              <a:t>ειμαστε</a:t>
            </a:r>
            <a:endParaRPr lang="el-GR" sz="4400" b="1" dirty="0"/>
          </a:p>
        </p:txBody>
      </p:sp>
      <p:pic>
        <p:nvPicPr>
          <p:cNvPr id="5" name="Εικόνα 4" descr="Εικόνα που περιέχει ρουχισμός, χορτάρι, άτομ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CDCC8CD2-713C-534C-4C29-966AD32C0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2"/>
            <a:ext cx="9144000" cy="46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7EE8D2-F98B-9C3A-3133-56383DD2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κυρα</a:t>
            </a:r>
            <a:r>
              <a:rPr lang="el-GR" dirty="0"/>
              <a:t> σαρακοστή</a:t>
            </a:r>
          </a:p>
        </p:txBody>
      </p:sp>
      <p:pic>
        <p:nvPicPr>
          <p:cNvPr id="5" name="Θέση περιεχομένου 4" descr="Εικόνα που περιέχει παιδική τέχνη, παιχνίδι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4E6A6E8-6CDA-FC1A-75F2-D9F8E954F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5065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B794BB-9163-9F4E-AFDE-EA1CA63D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Χελιδονίσματα</a:t>
            </a:r>
          </a:p>
        </p:txBody>
      </p:sp>
      <p:pic>
        <p:nvPicPr>
          <p:cNvPr id="5" name="Θέση περιεχομένου 4" descr="Εικόνα που περιέχει παιδική τέχνη, άτομ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2B43C30-87BB-7901-F314-A6770C1FF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" r="-2" b="937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Εικόνα 6" descr="Εικόνα που περιέχει παιδική τέχνη, καρτούν, ζωγραφιά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42FC3E7D-4013-797B-FE59-E03BEFE70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r="-2" b="4609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2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473EA3-CAED-E487-2FAD-32BFD20C2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843" y="524657"/>
            <a:ext cx="9144000" cy="772516"/>
          </a:xfrm>
        </p:spPr>
        <p:txBody>
          <a:bodyPr>
            <a:normAutofit fontScale="90000"/>
          </a:bodyPr>
          <a:lstStyle/>
          <a:p>
            <a:r>
              <a:rPr lang="el-GR" dirty="0"/>
              <a:t>ΠΑΣΧΑ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9429894-D322-62DA-1A63-D311F65870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επιδόρπιο, φαγητό, ζαχαρώδη, σνακ&#10;&#10;Περιγραφή που δημιουργήθηκε αυτόματα">
            <a:extLst>
              <a:ext uri="{FF2B5EF4-FFF2-40B4-BE49-F238E27FC236}">
                <a16:creationId xmlns:a16="http://schemas.microsoft.com/office/drawing/2014/main" id="{1DD5BF3C-57F8-B1A9-2375-E02B5CB58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7172"/>
            <a:ext cx="9144000" cy="44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E88D71-3B29-43A8-E008-113C9F20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ΜΗΤΕΡΑ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6D21FAE-AC87-234B-D2D8-CD6FC81B7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6877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926B40-24A2-9E5C-5C92-3997FBD1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ΚΑΘΑΡΙΣΜΟΣ ΑΚΤΗΣ -ΑΚΡΟΓΙΑΛΙΑΣ</a:t>
            </a:r>
          </a:p>
        </p:txBody>
      </p:sp>
      <p:pic>
        <p:nvPicPr>
          <p:cNvPr id="5" name="Θέση περιεχομένου 4" descr="Εικόνα που περιέχει βαθυκύανο, Τιρκουάζ, τέχνη, χειροποίητο&#10;&#10;Περιγραφή που δημιουργήθηκε αυτόματα">
            <a:extLst>
              <a:ext uri="{FF2B5EF4-FFF2-40B4-BE49-F238E27FC236}">
                <a16:creationId xmlns:a16="http://schemas.microsoft.com/office/drawing/2014/main" id="{7AB61F68-5CFE-EF2B-FC11-C098521B6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305139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29</Words>
  <Application>Microsoft Office PowerPoint</Application>
  <PresentationFormat>Ευρεία οθόνη</PresentationFormat>
  <Paragraphs>12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Θέμα του Office</vt:lpstr>
      <vt:lpstr>  μαθαινω πολιτισμικη κληρονομια</vt:lpstr>
      <vt:lpstr>Περιβαλλοντικες δρασεις</vt:lpstr>
      <vt:lpstr>Παρουσίαση του PowerPoint</vt:lpstr>
      <vt:lpstr>Παρουσίαση του PowerPoint</vt:lpstr>
      <vt:lpstr>Η κυρα σαρακοστή</vt:lpstr>
      <vt:lpstr>Χελιδονίσματα</vt:lpstr>
      <vt:lpstr>ΠΑΣΧΑ</vt:lpstr>
      <vt:lpstr>ΜΗΤΕΡΑ</vt:lpstr>
      <vt:lpstr>ΚΑΘΑΡΙΣΜΟΣ ΑΚΤΗΣ -ΑΚΡΟΓΙΑΛΙΑΣ</vt:lpstr>
      <vt:lpstr>Παρουσίαση του PowerPoint</vt:lpstr>
      <vt:lpstr> ΛΟΥΛΟΥΔΙΑ _ΒΟΤΑΝΑ της ΚΡΗΤΗΣ</vt:lpstr>
      <vt:lpstr>ΒΟΤΑΝΟΚΗΠΟΣ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Θεοδώρα Παπαδάκη</dc:creator>
  <cp:lastModifiedBy>Θεοδώρα Παπαδάκη</cp:lastModifiedBy>
  <cp:revision>1</cp:revision>
  <dcterms:created xsi:type="dcterms:W3CDTF">2024-10-20T21:06:36Z</dcterms:created>
  <dcterms:modified xsi:type="dcterms:W3CDTF">2024-10-20T21:24:07Z</dcterms:modified>
</cp:coreProperties>
</file>