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75" r:id="rId10"/>
    <p:sldId id="274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302B75-3119-A21F-6F33-AEC736E5B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176F7B6-2E2C-E82A-DD9D-2A9C156C9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6883A07-DD38-8C2E-CE2B-51C6DBA7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EBB01D-C790-FA77-E140-33CF1E57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1BCD0ED-600F-277D-C406-349668C3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23E49F-76C2-F9B4-17ED-41C61873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78BDC94-F29A-DACA-E54D-34C85202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BCDE6C0-0667-A635-407C-773F8F64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73FC4-2B23-F83B-A756-6CC916B4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040B07F-4F4D-5AA6-AD23-5FA02854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598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4EEC195-E8DF-54C6-FE0B-2D0E2DA51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C31D8E5-C563-F117-6498-F4D15E80C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9F11CAE-E95A-74D8-B7BE-C4D9CFE4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E0AD10B-0D40-1CD8-3BD1-D7881BBD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06287D-72B2-6D52-AA09-DD3131CB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38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920342-F58C-C060-F9CE-CECE328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1D3532-8009-49AF-8B1E-DBA647C3C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939752-3EA5-751E-E3FE-D05D1F7D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3CEB68A-3EB8-22E1-D50D-D4ACA777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5EE1ABB-613F-BB90-19F3-A4DFE921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291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EC07F1-C2B1-D9BD-99FF-342663D0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FDF685B-7DBA-528D-8D68-FAC2E9828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C94B20-A3CE-8038-C4B1-A7C93F12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AC7ABB7-8CB4-4C78-B811-2DCE7F9D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9320F8-E3CA-14CA-FA1F-24FA4CAD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55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786E25-FD0A-F53D-DD18-09097C8B3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5A5922-22E1-AC98-27BA-563A05C5E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D56C33-803C-F3C7-FC54-6AE6FC561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29EFE10-3FDD-49F5-FE3F-EF963A2D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B5C9228-DEA5-7960-F5AC-C3F7F3FE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821758-F4AE-E931-CDE9-543AC7B0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816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CBDFF3-D6D5-104B-4F55-C3095249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20F9726-D665-0476-ED90-DFC97FAB4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66CEE3-82B3-CCB7-68E3-AE7D8A81C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6D4FECC-8DE1-B783-8916-AEF63DEAE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5FD291B-CA81-BBBE-14E6-558B68BD0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7A82CAD-974C-7293-C9AA-8CEE66E5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49418D9-9A19-EF9A-CCEF-7B9C0E5E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B2F3DB7-186C-9D6E-E4E1-7F92179B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22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1D81D9-3273-1010-5A82-326BE7D9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0F6F1BB-5A99-56E4-0AC5-7C11C8A1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ACA55EA-9E18-1BBE-201A-ABE0FF3B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6EB294F-73B0-9ADE-86ED-8DE778F7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49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3578585-8171-758E-130B-810784BB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BD14737-5110-45B8-0A82-89B8893B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613B23E-2A1D-B8B6-8E5D-BB711243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962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458CCA-650E-0161-70F5-9D79DEA4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7A84C7-472F-1655-ADA2-AD5C27320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CCAD5EF-0D98-E794-7BD6-6382BA63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F69A6B1-F079-C5F4-E0E7-ADED2F77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AEC8DA5-8FBF-8205-7ED0-1001665A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5A6515A-9BCD-A956-3501-A727D64B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539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7B4F30-D9FE-EA64-9AF6-73AE871B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8978274-8023-4119-6D00-FEFBA8CE5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C7E4EE7-375F-3935-F5E0-959430737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5268942-8D83-E003-EE6D-88D812BC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C2BC55-9C28-E068-5CBD-3F240772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6C721A0-D74A-D54F-E875-395A5382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901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50E73B-BB80-2E06-3903-68D45090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302A6A-57F7-C816-1493-7378A643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1B084A-C429-9B4D-E715-8AA1DF82D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1B857-046B-4CA0-994A-EAC27C8A01CD}" type="datetimeFigureOut">
              <a:rPr lang="el-GR" smtClean="0"/>
              <a:t>20/10/24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1857274-CE6C-6C84-E595-4E6FFB6CF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DDC7E9-69D2-9390-0160-D3B9BAFE6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207B5-5F70-4BE9-BFDB-E647205B50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57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όσμος/Παγκόσμιο, χάρτ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452417F-3952-DF24-A404-1549403D87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8" b="13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BFA42F4-DBDE-8CCC-6538-D4D59E5D9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Η πόλη μας το Ηράκλειο</a:t>
            </a:r>
          </a:p>
        </p:txBody>
      </p:sp>
    </p:spTree>
    <p:extLst>
      <p:ext uri="{BB962C8B-B14F-4D97-AF65-F5344CB8AC3E}">
        <p14:creationId xmlns:p14="http://schemas.microsoft.com/office/powerpoint/2010/main" val="2134369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F49671B-5431-25D6-5331-93B2068F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el-GR" sz="5600" dirty="0"/>
              <a:t>ΚΡΗΤΗ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τέχνη, ζωγραφική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62D0BD6-386E-B7BC-6B56-E794971A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8" b="-2"/>
          <a:stretch/>
        </p:blipFill>
        <p:spPr>
          <a:xfrm rot="5400000">
            <a:off x="-239536" y="818188"/>
            <a:ext cx="6258983" cy="5221625"/>
          </a:xfrm>
          <a:prstGeom prst="rect">
            <a:avLst/>
          </a:prstGeom>
        </p:spPr>
      </p:pic>
      <p:pic>
        <p:nvPicPr>
          <p:cNvPr id="7" name="Θέση περιεχομένου 6" descr="Εικόνα που περιέχει εφημερίδα, κείμεν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DA4C6BF-027B-D9BF-8BD4-C99F1B765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19" y="1895707"/>
            <a:ext cx="5027332" cy="4460641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652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DA9C7C-01AA-AA47-A3E2-B77C5D669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199C073-84A7-8E10-D6DC-53ECEAA88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48B561E-70CE-809B-D06A-E7C5FF13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098" y="69742"/>
            <a:ext cx="12851220" cy="70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5D082-6A37-F54E-A17E-5F9391234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3EB8C8D-ACF5-B06F-7E27-FCC7E82151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κείμενο, πλοίο, βιβλίο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55EB9913-1438-8821-55FA-937F74D81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" b="19645"/>
          <a:stretch/>
        </p:blipFill>
        <p:spPr>
          <a:xfrm>
            <a:off x="1524000" y="0"/>
            <a:ext cx="10318595" cy="54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57C260A-FD16-0142-EEB7-62DB61D7D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36787"/>
          <a:stretch/>
        </p:blipFill>
        <p:spPr>
          <a:xfrm rot="5400000">
            <a:off x="4175058" y="-1871321"/>
            <a:ext cx="4152273" cy="97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8D5890-AE47-9546-94B5-9850147AA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029DCDB-39D8-F12D-E0F2-3259E079F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ανθρώπινο πρόσωπο, κείμενο, βιβλί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D90FA78-4907-70F8-F09E-29EF99C9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1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1136AA-6ABE-CE68-7591-B19D2870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ΦΥΣΙΚΗΣ  ΙΣΤΟΡΙΑΣ ΜΟΥΣΕΙΟ       Κνωσσός</a:t>
            </a:r>
          </a:p>
        </p:txBody>
      </p:sp>
      <p:pic>
        <p:nvPicPr>
          <p:cNvPr id="5" name="Θέση περιεχομένου 4" descr="Εικόνα που περιέχει κείμενο, ελέφαντας, τέχνη, θηλασ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93BC1A7C-CB8F-A741-EAFE-B9BA138E9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191" y="804040"/>
            <a:ext cx="4679535" cy="6069492"/>
          </a:xfrm>
        </p:spPr>
      </p:pic>
      <p:pic>
        <p:nvPicPr>
          <p:cNvPr id="3" name="Εικόνα 2" descr="Εικόνα που περιέχει τοίχος, στομάχι, κοιλιακή χώρα, Στήθ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1A5CFE4-CC7C-0208-9B6E-82D16DDBC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8" y="1499018"/>
            <a:ext cx="3867984" cy="47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 descr="Εικόνα που περιέχει κείμενο, βιβλίο, Δημοσίευσ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04D61443-02A0-F462-B521-89C053FE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κείμενο, βιβλίο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217B730F-2DE3-7CB7-5985-778AC0F29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r="15528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873DC-3F89-759C-68FB-BDB5DEAB65FC}"/>
              </a:ext>
            </a:extLst>
          </p:cNvPr>
          <p:cNvSpPr txBox="1"/>
          <p:nvPr/>
        </p:nvSpPr>
        <p:spPr>
          <a:xfrm>
            <a:off x="761800" y="762001"/>
            <a:ext cx="5334197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Σπ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ιν</a:t>
            </a:r>
            <a:r>
              <a:rPr lang="en-US" sz="4000" b="1" dirty="0">
                <a:latin typeface="+mj-lt"/>
                <a:ea typeface="+mj-ea"/>
                <a:cs typeface="+mj-cs"/>
              </a:rPr>
              <a:t>αλογκα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1182AD7-621E-FA66-9E90-2F379628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527" y="4304370"/>
            <a:ext cx="3925229" cy="17916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2400" b="1" dirty="0" err="1"/>
              <a:t>Αγιος</a:t>
            </a:r>
            <a:r>
              <a:rPr lang="el-GR" sz="2400" b="1" dirty="0"/>
              <a:t> Νικόλαος</a:t>
            </a:r>
            <a:endParaRPr lang="en-US" sz="2400" b="1" dirty="0"/>
          </a:p>
        </p:txBody>
      </p:sp>
      <p:pic>
        <p:nvPicPr>
          <p:cNvPr id="12" name="Θέση περιεχομένου 11" descr="Εικόνα που περιέχει βιβλίο, κείμενο, φιάλ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D00AF59-42F7-AEDF-2670-A0EAF4882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66" b="2"/>
          <a:stretch/>
        </p:blipFill>
        <p:spPr>
          <a:xfrm rot="5400000">
            <a:off x="7541801" y="-694888"/>
            <a:ext cx="3966195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Θέση περιεχομένου 8" descr="Εικόνα που περιέχει καρτούν, κείμενο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FE4DE37-7F85-FEAA-42C5-7B583ADC8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9906" b="-2"/>
          <a:stretch/>
        </p:blipFill>
        <p:spPr>
          <a:xfrm rot="5400000">
            <a:off x="1755590" y="993795"/>
            <a:ext cx="3625754" cy="65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4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εσωτερικός χώρος, τέχνη, τοίχος, νιπ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CBAD69F-E0C1-45DB-F9FD-F18D37FFD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6" r="-1" b="6605"/>
          <a:stretch/>
        </p:blipFill>
        <p:spPr>
          <a:xfrm>
            <a:off x="170121" y="191"/>
            <a:ext cx="8128853" cy="41273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E21D7D2-F4AA-9DD5-283B-3FC9865D6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07" y="5669430"/>
            <a:ext cx="3291839" cy="830453"/>
          </a:xfrm>
        </p:spPr>
        <p:txBody>
          <a:bodyPr anchor="ctr">
            <a:normAutofit/>
          </a:bodyPr>
          <a:lstStyle/>
          <a:p>
            <a:pPr algn="l"/>
            <a:r>
              <a:rPr lang="el-GR" sz="2000" b="1">
                <a:solidFill>
                  <a:srgbClr val="FFFFFF"/>
                </a:solidFill>
              </a:rPr>
              <a:t>ΠΛΑΤΕΙΑ ΕΛΕΥΘΕΡΙΟΥ ΒΕΝΙΖΕΛΟΥ</a:t>
            </a:r>
          </a:p>
        </p:txBody>
      </p:sp>
      <p:pic>
        <p:nvPicPr>
          <p:cNvPr id="5" name="Εικόνα 4" descr="Εικόνα που περιέχει τοίχος, πλάνη/αεροπλά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85A6423-DF46-F7EA-7194-0606F506F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 b="1"/>
          <a:stretch/>
        </p:blipFill>
        <p:spPr>
          <a:xfrm rot="5400000">
            <a:off x="7514734" y="551109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16</Words>
  <Application>Microsoft Office PowerPoint</Application>
  <PresentationFormat>Ευρεία οθόνη</PresentationFormat>
  <Paragraphs>6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Θέμα του Office</vt:lpstr>
      <vt:lpstr>Η πόλη μας το Ηράκλειο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ΦΥΣΙΚΗΣ  ΙΣΤΟΡΙΑΣ ΜΟΥΣΕΙΟ       Κνωσσός</vt:lpstr>
      <vt:lpstr>Παρουσίαση του PowerPoint</vt:lpstr>
      <vt:lpstr>Παρουσίαση του PowerPoint</vt:lpstr>
      <vt:lpstr>Παρουσίαση του PowerPoint</vt:lpstr>
      <vt:lpstr>ΚΡΗΤΗ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Θεοδώρα Παπαδάκη</dc:creator>
  <cp:lastModifiedBy>Θεοδώρα Παπαδάκη</cp:lastModifiedBy>
  <cp:revision>8</cp:revision>
  <dcterms:created xsi:type="dcterms:W3CDTF">2024-10-20T17:21:28Z</dcterms:created>
  <dcterms:modified xsi:type="dcterms:W3CDTF">2024-10-20T20:58:33Z</dcterms:modified>
</cp:coreProperties>
</file>