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95800"/>
            <a:ext cx="9144000" cy="1905000"/>
          </a:xfrm>
        </p:spPr>
        <p:txBody>
          <a:bodyPr/>
          <a:lstStyle/>
          <a:p>
            <a:r>
              <a:rPr lang="el-GR" dirty="0" smtClean="0"/>
              <a:t>Κωνσταντινούπολη, 12 </a:t>
            </a:r>
            <a:r>
              <a:rPr lang="el-GR" dirty="0"/>
              <a:t>Δεκεμβρίου </a:t>
            </a:r>
            <a:r>
              <a:rPr lang="el-GR" dirty="0" smtClean="0"/>
              <a:t>1792  – </a:t>
            </a:r>
          </a:p>
          <a:p>
            <a:r>
              <a:rPr lang="el-GR" dirty="0" smtClean="0"/>
              <a:t>Βιέννη, 31 </a:t>
            </a:r>
            <a:r>
              <a:rPr lang="el-GR" dirty="0"/>
              <a:t>Ιανουαρίου 1828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19400"/>
            <a:ext cx="9144000" cy="1676400"/>
          </a:xfrm>
        </p:spPr>
        <p:txBody>
          <a:bodyPr/>
          <a:lstStyle/>
          <a:p>
            <a:r>
              <a:rPr lang="el-GR" b="1" dirty="0" smtClean="0"/>
              <a:t>Αλέξανδρος Υψηλάντης</a:t>
            </a:r>
            <a:endParaRPr lang="el-G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29" y="457200"/>
            <a:ext cx="2590800" cy="309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80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			</a:t>
            </a:r>
            <a:r>
              <a:rPr lang="el-GR" sz="2800" b="1" dirty="0" smtClean="0"/>
              <a:t> Καταγωγή</a:t>
            </a:r>
            <a:endParaRPr lang="el-GR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i="1" dirty="0" smtClean="0"/>
              <a:t>γιος </a:t>
            </a:r>
            <a:r>
              <a:rPr lang="el-GR" sz="2800" i="1" dirty="0"/>
              <a:t>του Ηγεμόνα της Μολδοβλαχίας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i="1" dirty="0" smtClean="0"/>
              <a:t>γόνος </a:t>
            </a:r>
            <a:r>
              <a:rPr lang="el-GR" sz="2800" i="1" dirty="0"/>
              <a:t>εύπορης και ισχυρής Φαναριώτικης οικογένειας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i="1" dirty="0"/>
              <a:t>καταγωγή από τα Ύψηλα της </a:t>
            </a:r>
            <a:r>
              <a:rPr lang="el-GR" sz="2800" i="1" dirty="0" smtClean="0"/>
              <a:t>Τραπεζούντας</a:t>
            </a:r>
          </a:p>
          <a:p>
            <a:endParaRPr lang="el-GR" sz="2800" i="1" dirty="0" smtClean="0"/>
          </a:p>
          <a:p>
            <a:endParaRPr lang="el-GR" sz="2800" dirty="0"/>
          </a:p>
          <a:p>
            <a:r>
              <a:rPr lang="el-GR" sz="2800" dirty="0" smtClean="0"/>
              <a:t>		     </a:t>
            </a:r>
            <a:r>
              <a:rPr lang="el-GR" sz="2800" dirty="0"/>
              <a:t>	 </a:t>
            </a:r>
            <a:r>
              <a:rPr lang="el-GR" sz="2800" dirty="0" smtClean="0"/>
              <a:t>    </a:t>
            </a:r>
            <a:r>
              <a:rPr lang="el-GR" sz="2800" b="1" dirty="0" smtClean="0"/>
              <a:t>Θέση</a:t>
            </a:r>
            <a:endParaRPr lang="el-GR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i="1" dirty="0" smtClean="0"/>
              <a:t>ανθυπίλαρχος – έφιππος σωματοφύλακας </a:t>
            </a:r>
            <a:r>
              <a:rPr lang="el-GR" sz="2800" i="1" dirty="0"/>
              <a:t>του Τσάρου Αλέξανδρου Α΄ της </a:t>
            </a:r>
            <a:r>
              <a:rPr lang="el-GR" sz="2800" i="1" dirty="0" smtClean="0"/>
              <a:t>Ρωσίας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i="1" dirty="0"/>
              <a:t>μάχη της </a:t>
            </a:r>
            <a:r>
              <a:rPr lang="el-GR" sz="2800" i="1" dirty="0" smtClean="0"/>
              <a:t>Δρέσδης (πολέμους </a:t>
            </a:r>
            <a:r>
              <a:rPr lang="el-GR" sz="2800" i="1" dirty="0"/>
              <a:t>κατά </a:t>
            </a:r>
            <a:r>
              <a:rPr lang="el-GR" sz="2800" i="1" dirty="0" smtClean="0"/>
              <a:t>Ναπολέοντα) έχασε </a:t>
            </a:r>
            <a:r>
              <a:rPr lang="el-GR" sz="2800" i="1" dirty="0"/>
              <a:t>το δεξί του χέρι (21 ετών</a:t>
            </a:r>
            <a:r>
              <a:rPr lang="el-GR" sz="2800" i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i="1" dirty="0"/>
              <a:t>υποστράτηγος </a:t>
            </a:r>
            <a:r>
              <a:rPr lang="el-GR" sz="2800" i="1" dirty="0" smtClean="0"/>
              <a:t>- μέλος αυτοκρατορικής ακολουθίας στο </a:t>
            </a:r>
            <a:r>
              <a:rPr lang="el-GR" sz="2800" i="1" dirty="0"/>
              <a:t>Συνέδριο της </a:t>
            </a:r>
            <a:r>
              <a:rPr lang="el-GR" sz="2800" i="1" dirty="0" smtClean="0"/>
              <a:t>Βιέννης</a:t>
            </a:r>
            <a:endParaRPr lang="el-GR" sz="2800" i="1" dirty="0"/>
          </a:p>
        </p:txBody>
      </p:sp>
    </p:spTree>
    <p:extLst>
      <p:ext uri="{BB962C8B-B14F-4D97-AF65-F5344CB8AC3E}">
        <p14:creationId xmlns:p14="http://schemas.microsoft.com/office/powerpoint/2010/main" val="240124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581399" cy="524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0"/>
            <a:ext cx="4419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b="1" i="1" dirty="0" smtClean="0"/>
          </a:p>
          <a:p>
            <a:endParaRPr lang="el-GR" sz="2400" b="1" i="1" dirty="0"/>
          </a:p>
          <a:p>
            <a:endParaRPr lang="el-GR" sz="2400" b="1" i="1" dirty="0" smtClean="0"/>
          </a:p>
          <a:p>
            <a:endParaRPr lang="el-GR" sz="2400" b="1" i="1" dirty="0"/>
          </a:p>
          <a:p>
            <a:endParaRPr lang="el-GR" sz="2400" b="1" i="1" dirty="0" smtClean="0"/>
          </a:p>
          <a:p>
            <a:endParaRPr lang="el-GR" sz="2400" b="1" i="1" dirty="0"/>
          </a:p>
          <a:p>
            <a:endParaRPr lang="el-GR" sz="2400" b="1" i="1" dirty="0" smtClean="0"/>
          </a:p>
          <a:p>
            <a:endParaRPr lang="el-GR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1"/>
            <a:ext cx="49529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Αρχηγία της Φιλικής Εταιρίας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Φεβρουάριος </a:t>
            </a:r>
            <a:r>
              <a:rPr lang="el-GR" sz="2400" dirty="0" smtClean="0"/>
              <a:t>1821: </a:t>
            </a:r>
            <a:r>
              <a:rPr lang="el-GR" sz="2400" dirty="0"/>
              <a:t>προκήρυξη ανεξαρτησίας και ύψωση σημαίας της Επανάστασης στις παραδουνάβιες ηγεμονίες (Ιάσιο)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Μάρτιος </a:t>
            </a:r>
            <a:r>
              <a:rPr lang="el-GR" sz="2400" dirty="0" smtClean="0"/>
              <a:t>1821:ίδρυση </a:t>
            </a:r>
            <a:r>
              <a:rPr lang="el-GR" sz="2400" dirty="0"/>
              <a:t>του Ιερού Λόχου (στρατιωτικό σώμα εθελοντών σπουδαστών των ελληνικών παροικιών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Ιούνιος </a:t>
            </a:r>
            <a:r>
              <a:rPr lang="el-GR" sz="2400" dirty="0" smtClean="0"/>
              <a:t>1821: </a:t>
            </a:r>
            <a:r>
              <a:rPr lang="el-GR" sz="2400" dirty="0"/>
              <a:t>καταστροφή στο Δραγατσάνι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αφορισμός από τον Πατριάρχη Γρηγόριο Ε', κατόπιν πιέσεων της Υψηλής Πύλης για σφαγές των Χριστιανών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Νοέμβριος </a:t>
            </a:r>
            <a:r>
              <a:rPr lang="el-GR" sz="2400" dirty="0" smtClean="0"/>
              <a:t>1827: </a:t>
            </a:r>
            <a:r>
              <a:rPr lang="el-GR" sz="2400" dirty="0"/>
              <a:t>παράδοσή του στους Αυστριακούς, φυλάκιση και απελευθέρωση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" y="4114800"/>
            <a:ext cx="2098534" cy="139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5371044"/>
            <a:ext cx="2081738" cy="148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06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6019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        Σχέδιο Υψηλάντη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18226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	Επαναστατική Προκήρυξη </a:t>
            </a:r>
            <a:endParaRPr lang="el-GR" dirty="0"/>
          </a:p>
        </p:txBody>
      </p:sp>
      <p:sp>
        <p:nvSpPr>
          <p:cNvPr id="5" name="Horizontal Scroll 4"/>
          <p:cNvSpPr/>
          <p:nvPr/>
        </p:nvSpPr>
        <p:spPr>
          <a:xfrm>
            <a:off x="762000" y="2514600"/>
            <a:ext cx="7187878" cy="2971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b="1" i="1" dirty="0"/>
              <a:t>Μάχου υπέρ πίστεως και πατρίδος</a:t>
            </a:r>
          </a:p>
        </p:txBody>
      </p:sp>
    </p:spTree>
    <p:extLst>
      <p:ext uri="{BB962C8B-B14F-4D97-AF65-F5344CB8AC3E}">
        <p14:creationId xmlns:p14="http://schemas.microsoft.com/office/powerpoint/2010/main" val="80374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</TotalTime>
  <Words>87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Paper</vt:lpstr>
      <vt:lpstr>Αλέξανδρος Υψηλάντης</vt:lpstr>
      <vt:lpstr>PowerPoint Presentation</vt:lpstr>
      <vt:lpstr>PowerPoint Presentation</vt:lpstr>
      <vt:lpstr>PowerPoint Presentation</vt:lpstr>
      <vt:lpstr> Επαναστατική Προκήρυξη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Αλέξανδρος Υψηλάντης</dc:title>
  <dc:creator>LAOURA</dc:creator>
  <cp:lastModifiedBy>LAOURA</cp:lastModifiedBy>
  <cp:revision>14</cp:revision>
  <dcterms:created xsi:type="dcterms:W3CDTF">2006-08-16T00:00:00Z</dcterms:created>
  <dcterms:modified xsi:type="dcterms:W3CDTF">2021-03-16T07:53:17Z</dcterms:modified>
</cp:coreProperties>
</file>