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kalavrytanews.com/2013/05/12121988.html&amp;psig=AOvVaw3vKXxCjwQNlg5mW34_ynQD&amp;ust=1617261106606000&amp;source=images&amp;cd=vfe&amp;ved=2ahUKEwjzpbWf_dnvAhXSNOwKHcd1AlkQr4kDegUIARCiA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240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/>
              <a:t>Καλάβρυτα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35066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42" y="0"/>
            <a:ext cx="6514472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5092998"/>
            <a:ext cx="3817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89" y="2147887"/>
            <a:ext cx="3760779" cy="26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30" y="4762"/>
            <a:ext cx="269063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58" y="4261990"/>
            <a:ext cx="3920331" cy="259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42" y="4295775"/>
            <a:ext cx="152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8138" y="5314435"/>
            <a:ext cx="492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</a:rPr>
              <a:t>                Σπηλαίο </a:t>
            </a:r>
            <a:r>
              <a:rPr lang="el-GR" b="1" dirty="0">
                <a:solidFill>
                  <a:prstClr val="black"/>
                </a:solidFill>
              </a:rPr>
              <a:t>Λιμνών</a:t>
            </a:r>
          </a:p>
        </p:txBody>
      </p:sp>
    </p:spTree>
    <p:extLst>
      <p:ext uri="{BB962C8B-B14F-4D97-AF65-F5344CB8AC3E}">
        <p14:creationId xmlns:p14="http://schemas.microsoft.com/office/powerpoint/2010/main" val="371976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9" y="-30892"/>
            <a:ext cx="6000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9608"/>
            <a:ext cx="4332588" cy="288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88" y="3960341"/>
            <a:ext cx="48114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2514601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</a:rPr>
              <a:t>Πλανητέρο -</a:t>
            </a:r>
          </a:p>
          <a:p>
            <a:pPr lvl="0"/>
            <a:r>
              <a:rPr lang="el-GR" b="1" dirty="0" smtClean="0">
                <a:solidFill>
                  <a:prstClr val="black"/>
                </a:solidFill>
              </a:rPr>
              <a:t>Πηγές Αροάνιου Ποταμού</a:t>
            </a:r>
            <a:endParaRPr lang="el-G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1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9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524376"/>
            <a:ext cx="6953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Η εκκλησία </a:t>
            </a:r>
            <a:r>
              <a:rPr lang="el-GR" b="1" dirty="0"/>
              <a:t>στην κεντρική πλατεία των </a:t>
            </a:r>
            <a:r>
              <a:rPr lang="el-GR" b="1" dirty="0" smtClean="0"/>
              <a:t>Καλαβρύτων. </a:t>
            </a:r>
          </a:p>
          <a:p>
            <a:pPr algn="just"/>
            <a:r>
              <a:rPr lang="el-GR" b="1" dirty="0"/>
              <a:t>Τ</a:t>
            </a:r>
            <a:r>
              <a:rPr lang="el-GR" b="1" dirty="0" smtClean="0"/>
              <a:t>ο </a:t>
            </a:r>
            <a:r>
              <a:rPr lang="el-GR" b="1" dirty="0"/>
              <a:t>αριστερό ρολόι σταμάτησε όταν άρχισε η σφαγή </a:t>
            </a:r>
            <a:endParaRPr lang="el-GR" b="1" dirty="0" smtClean="0"/>
          </a:p>
          <a:p>
            <a:pPr algn="just"/>
            <a:r>
              <a:rPr lang="el-GR" b="1" dirty="0" smtClean="0"/>
              <a:t>του </a:t>
            </a:r>
            <a:r>
              <a:rPr lang="el-GR" b="1" dirty="0"/>
              <a:t>ανδρ. πληθυσμού από τους Γερμανούς το </a:t>
            </a:r>
            <a:r>
              <a:rPr lang="el-GR" b="1" dirty="0" smtClean="0"/>
              <a:t>1943</a:t>
            </a:r>
            <a:endParaRPr lang="el-GR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3200400"/>
            <a:ext cx="2638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6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0044"/>
            <a:ext cx="5867400" cy="38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442859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3925" y="341611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Πανελλήνιο </a:t>
            </a:r>
            <a:r>
              <a:rPr lang="el-GR" dirty="0">
                <a:solidFill>
                  <a:prstClr val="black"/>
                </a:solidFill>
              </a:rPr>
              <a:t>Ηρώο της Επανάστασης του 1821</a:t>
            </a:r>
          </a:p>
        </p:txBody>
      </p:sp>
    </p:spTree>
    <p:extLst>
      <p:ext uri="{BB962C8B-B14F-4D97-AF65-F5344CB8AC3E}">
        <p14:creationId xmlns:p14="http://schemas.microsoft.com/office/powerpoint/2010/main" val="251390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962400"/>
            <a:ext cx="656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u="sng" dirty="0" smtClean="0">
                <a:hlinkClick r:id="rId3" tooltip="Παρουσίαση των Αρχείων Ολοκαυτώματος - Καλάβρυτα 12.12.1988 - ΚΑΛΑΒΡΥΤΑ -  NEWS"/>
              </a:rPr>
              <a:t> </a:t>
            </a:r>
            <a:endParaRPr lang="el-GR" u="sng" dirty="0">
              <a:hlinkClick r:id="rId3" tooltip="Παρουσίαση των Αρχείων Ολοκαυτώματος - Καλάβρυτα 12.12.1988 - ΚΑΛΑΒΡΥΤΑ -  NEW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766414"/>
            <a:ext cx="4676775" cy="311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331732"/>
            <a:ext cx="36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Μουσείο Ολοκαυτώματος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048000"/>
            <a:ext cx="129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Καλάβρυτα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53743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9909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15" y="3156111"/>
            <a:ext cx="5963286" cy="37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09" y="0"/>
            <a:ext cx="3184091" cy="31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636"/>
            <a:ext cx="3180714" cy="369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-16933"/>
            <a:ext cx="6055179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2667001"/>
            <a:ext cx="6055179" cy="418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0"/>
            <a:ext cx="3139392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49" y="3810000"/>
            <a:ext cx="3166180" cy="30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1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44658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3657600"/>
            <a:ext cx="6206067" cy="32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53" y="-12700"/>
            <a:ext cx="4712047" cy="285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45590"/>
            <a:ext cx="3033222" cy="40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0302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Οδοντωτός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9000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992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29" y="0"/>
            <a:ext cx="2950274" cy="21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20" y="2142595"/>
            <a:ext cx="2875247" cy="47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7512"/>
            <a:ext cx="6258456" cy="2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5531317"/>
            <a:ext cx="4014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400" b="1" dirty="0">
                <a:solidFill>
                  <a:prstClr val="black"/>
                </a:solidFill>
              </a:rPr>
              <a:t>Ιερά Μονή Αγίας </a:t>
            </a:r>
            <a:r>
              <a:rPr lang="el-GR" sz="2400" b="1" dirty="0" smtClean="0">
                <a:solidFill>
                  <a:prstClr val="black"/>
                </a:solidFill>
              </a:rPr>
              <a:t>Λαύρας</a:t>
            </a:r>
          </a:p>
          <a:p>
            <a:pPr lvl="0"/>
            <a:r>
              <a:rPr lang="el-GR" sz="2400" b="1" dirty="0" smtClean="0">
                <a:solidFill>
                  <a:prstClr val="black"/>
                </a:solidFill>
              </a:rPr>
              <a:t>Πολύτιμα </a:t>
            </a:r>
            <a:r>
              <a:rPr lang="el-GR" sz="2400" b="1" dirty="0">
                <a:solidFill>
                  <a:prstClr val="black"/>
                </a:solidFill>
              </a:rPr>
              <a:t>κειμήλια, λάβαρα </a:t>
            </a:r>
          </a:p>
        </p:txBody>
      </p:sp>
    </p:spTree>
    <p:extLst>
      <p:ext uri="{BB962C8B-B14F-4D97-AF65-F5344CB8AC3E}">
        <p14:creationId xmlns:p14="http://schemas.microsoft.com/office/powerpoint/2010/main" val="2754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0" y="0"/>
            <a:ext cx="6055179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4724400"/>
            <a:ext cx="366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Μεγάλο Σπήλαιο</a:t>
            </a:r>
          </a:p>
          <a:p>
            <a:r>
              <a:rPr lang="el-GR" sz="2400" b="1" dirty="0" smtClean="0"/>
              <a:t>(αντίσταση κατά του </a:t>
            </a:r>
          </a:p>
          <a:p>
            <a:r>
              <a:rPr lang="el-GR" sz="2400" b="1" dirty="0" smtClean="0"/>
              <a:t>Ιμπραήμ Πασά)</a:t>
            </a:r>
            <a:endParaRPr lang="el-GR" sz="24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3390900"/>
            <a:ext cx="4490357" cy="35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0"/>
            <a:ext cx="314325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2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63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LAOURA</dc:creator>
  <cp:lastModifiedBy>LAOURA</cp:lastModifiedBy>
  <cp:revision>8</cp:revision>
  <dcterms:created xsi:type="dcterms:W3CDTF">2006-08-16T00:00:00Z</dcterms:created>
  <dcterms:modified xsi:type="dcterms:W3CDTF">2021-03-31T10:07:03Z</dcterms:modified>
</cp:coreProperties>
</file>