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59" r:id="rId5"/>
    <p:sldId id="261" r:id="rId6"/>
    <p:sldId id="257" r:id="rId7"/>
    <p:sldId id="258" r:id="rId8"/>
    <p:sldId id="264" r:id="rId9"/>
    <p:sldId id="260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4" y="0"/>
            <a:ext cx="968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" y="0"/>
            <a:ext cx="9149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7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3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02"/>
            <a:ext cx="9144000" cy="69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0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8" y="0"/>
            <a:ext cx="92437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59" cy="68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1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" y="0"/>
            <a:ext cx="8986829" cy="674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LAOURA</dc:creator>
  <cp:lastModifiedBy>LAOURA</cp:lastModifiedBy>
  <cp:revision>6</cp:revision>
  <dcterms:created xsi:type="dcterms:W3CDTF">2006-08-16T00:00:00Z</dcterms:created>
  <dcterms:modified xsi:type="dcterms:W3CDTF">2021-04-01T19:28:58Z</dcterms:modified>
</cp:coreProperties>
</file>