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78157C-9567-C96E-F2E4-C94F4F5AA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3664716" cy="2590800"/>
          </a:xfrm>
        </p:spPr>
        <p:txBody>
          <a:bodyPr/>
          <a:lstStyle/>
          <a:p>
            <a:r>
              <a:rPr lang="el-GR" dirty="0"/>
              <a:t>ΡΟΔΟΣ    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A89D717-1062-60BB-54EA-FC047B757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5295900" cy="457201"/>
          </a:xfrm>
        </p:spPr>
        <p:txBody>
          <a:bodyPr>
            <a:normAutofit fontScale="92500"/>
          </a:bodyPr>
          <a:lstStyle/>
          <a:p>
            <a:r>
              <a:rPr lang="el-GR" dirty="0"/>
              <a:t>Αξιοθέατα Ιστορικά Μνημεία Αρχαιολογικοί Χώροι</a:t>
            </a:r>
          </a:p>
        </p:txBody>
      </p:sp>
      <p:pic>
        <p:nvPicPr>
          <p:cNvPr id="2050" name="Picture 2" descr="ΡΟΔΟΣ, Χάρτης της Ρόδου, Ρόδος, Δωδεκάνησα, διαμονή, καταλύματα">
            <a:extLst>
              <a:ext uri="{FF2B5EF4-FFF2-40B4-BE49-F238E27FC236}">
                <a16:creationId xmlns:a16="http://schemas.microsoft.com/office/drawing/2014/main" id="{3CBABCE1-03A9-F0E2-C6B0-D53F7AFF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34" y="1404548"/>
            <a:ext cx="3424519" cy="4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5628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0E7AF4-48A5-2503-0991-4F13120A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Ενυδρείο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575B4A-BBE2-6486-47F4-36B833B4C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9FA9136-072B-033F-2D26-857B2ECDC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7EE2A2F-3B60-910A-7E7F-78F55C06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5" y="4489211"/>
            <a:ext cx="2995897" cy="19922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32329D3-2B66-6A1E-AC2B-A12E50C5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457" y="3422127"/>
            <a:ext cx="3983518" cy="29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222BED-0679-4EE9-5325-5CD98395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60" y="404978"/>
            <a:ext cx="3677210" cy="23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DB8F72-AA21-5C16-9CBB-18DCA3D2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5" y="1878191"/>
            <a:ext cx="3738424" cy="22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A0E10C7-9724-CCC7-93B0-DD5AC55C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90" y="353719"/>
            <a:ext cx="3645906" cy="27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0B068AA-F954-B094-D18A-4C5F8E8E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69" y="3254188"/>
            <a:ext cx="2708227" cy="33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0636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129AA2-3DD1-A229-83A9-1979E632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259" y="642593"/>
            <a:ext cx="5611906" cy="1374465"/>
          </a:xfrm>
        </p:spPr>
        <p:txBody>
          <a:bodyPr>
            <a:normAutofit fontScale="90000"/>
          </a:bodyPr>
          <a:lstStyle/>
          <a:p>
            <a:r>
              <a:rPr lang="el-GR" dirty="0"/>
              <a:t>Κάστρο Ιπποτών: Το παλάτι του Μεγάλου </a:t>
            </a:r>
            <a:r>
              <a:rPr lang="el-GR" dirty="0" err="1"/>
              <a:t>Μαγίστρου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626006D-1B9A-3A54-4279-D000F25FCF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558" y="2384612"/>
            <a:ext cx="4932751" cy="3532094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84F6E7A-895C-3A63-D527-653224D01D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2350785"/>
            <a:ext cx="4754562" cy="35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5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125E17-B7A5-29C3-39F6-E3A8C9B6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41" y="642594"/>
            <a:ext cx="6311153" cy="1371600"/>
          </a:xfrm>
        </p:spPr>
        <p:txBody>
          <a:bodyPr>
            <a:normAutofit fontScale="90000"/>
          </a:bodyPr>
          <a:lstStyle/>
          <a:p>
            <a:r>
              <a:rPr lang="el-GR" dirty="0"/>
              <a:t>Ιαματικά Λουτρά : Πηγές Καλλιθέας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5170359-831C-6367-BF02-927C5A8083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4520"/>
            <a:ext cx="4754563" cy="3565922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6EC6D7F8-6A13-7C4A-77A1-E63C23047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2194521"/>
            <a:ext cx="4754562" cy="35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4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4483E3-340F-60F1-78E3-5935AF82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1290918"/>
            <a:ext cx="10659035" cy="723276"/>
          </a:xfrm>
        </p:spPr>
        <p:txBody>
          <a:bodyPr>
            <a:normAutofit fontScale="90000"/>
          </a:bodyPr>
          <a:lstStyle/>
          <a:p>
            <a:r>
              <a:rPr lang="el-GR" dirty="0"/>
              <a:t>Κοιλάδα Πεταλούδων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CC00220E-EEC7-BDD8-5FA6-0117853E17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568" y="3534659"/>
            <a:ext cx="4775806" cy="34197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4B2AE88-ACF2-0BC7-18C9-BA6D7C9A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88" y="3852583"/>
            <a:ext cx="4966447" cy="30861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6A3078B-471B-780D-CEB5-D7C6EE6D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235" y="292970"/>
            <a:ext cx="4589929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9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B957C-7E90-B2D4-877F-48D08098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l-GR" dirty="0"/>
              <a:t>Μεσαιωνικό Κάστρο </a:t>
            </a:r>
            <a:r>
              <a:rPr lang="el-GR" dirty="0" err="1"/>
              <a:t>Κρητηνίας-Κάστελλος</a:t>
            </a:r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AB28823A-F88D-6076-AE8D-0E6C5F79CF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888" y="2330824"/>
            <a:ext cx="4833968" cy="362547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3484715-8B8C-FE32-863C-12E688F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94" y="2527300"/>
            <a:ext cx="5464124" cy="40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9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99D73A-7854-7DDF-1332-C279ABCB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Παλαιός Οικισμός Λίνδου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1F40DF6-BF6B-7CE1-8429-659C7C4D1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7A82DDC-F114-33A8-7241-7B4E5A1B4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7D2D16C-084F-D15D-453A-78314C39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405" y="1666566"/>
            <a:ext cx="2730112" cy="158426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595106-5B4F-2269-B135-1DC7447D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21" y="1773768"/>
            <a:ext cx="5219700" cy="444163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CAB05F-EBA3-4680-EAF2-07368586C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68" y="3504262"/>
            <a:ext cx="5219700" cy="30289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1E26754-1185-6AD4-75FF-518DBE74E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839" y="1666566"/>
            <a:ext cx="2907455" cy="16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DCF7F6-F388-6776-DF9F-07FFE145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642594"/>
            <a:ext cx="10784541" cy="1371600"/>
          </a:xfrm>
        </p:spPr>
        <p:txBody>
          <a:bodyPr>
            <a:normAutofit fontScale="90000"/>
          </a:bodyPr>
          <a:lstStyle/>
          <a:p>
            <a:r>
              <a:rPr lang="el-GR" dirty="0"/>
              <a:t>Παλαιά Πόλη Ρόδου – Λιμάνι (</a:t>
            </a:r>
            <a:r>
              <a:rPr lang="el-GR" dirty="0" err="1"/>
              <a:t>Μανδράκι</a:t>
            </a:r>
            <a:r>
              <a:rPr lang="el-GR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518589-9FEE-29F1-C097-79A6A3A8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7740"/>
            <a:ext cx="9144000" cy="476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4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A0D339-7B41-A85F-1FD1-2BFBB0E7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Μονή Παναγίας </a:t>
            </a:r>
            <a:r>
              <a:rPr lang="el-GR" dirty="0" err="1"/>
              <a:t>Τσαμπίκας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406B9D3-B109-CA00-8E10-17E7944B2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594FADBD-606D-BE6F-289E-32F0AEB38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975" y="3020860"/>
            <a:ext cx="4754563" cy="2670479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1967CB6-DF7F-AD14-8643-EC6E23765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82D17FC-B4CA-865E-1C67-5B1450D9C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80" y="4187520"/>
            <a:ext cx="4005720" cy="267048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7AD45AC-473F-C1BC-F125-47802208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016" y="1543822"/>
            <a:ext cx="1949824" cy="25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0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BDD540-850B-00BE-FE9E-9763F6F5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Πύργος Γαλλίας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1BDF07D2-E39C-24ED-386D-C6D691AA13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55202" y="2755900"/>
            <a:ext cx="4384109" cy="32004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FEFF4BF-5288-F50B-C7F2-3706B5F0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728" y="3003175"/>
            <a:ext cx="5767819" cy="3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TM03457510[[fn=Σαπούνι]]</Template>
  <TotalTime>61</TotalTime>
  <Words>41</Words>
  <Application>Microsoft Office PowerPoint</Application>
  <PresentationFormat>Ευρεία οθόνη</PresentationFormat>
  <Paragraphs>11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Garamond</vt:lpstr>
      <vt:lpstr>Σαπούνι</vt:lpstr>
      <vt:lpstr>ΡΟΔΟΣ     </vt:lpstr>
      <vt:lpstr>Κάστρο Ιπποτών: Το παλάτι του Μεγάλου Μαγίστρου</vt:lpstr>
      <vt:lpstr>Ιαματικά Λουτρά : Πηγές Καλλιθέας</vt:lpstr>
      <vt:lpstr>Κοιλάδα Πεταλούδων</vt:lpstr>
      <vt:lpstr>Μεσαιωνικό Κάστρο Κρητηνίας-Κάστελλος</vt:lpstr>
      <vt:lpstr>Παλαιός Οικισμός Λίνδου</vt:lpstr>
      <vt:lpstr>Παλαιά Πόλη Ρόδου – Λιμάνι (Μανδράκι)</vt:lpstr>
      <vt:lpstr>Μονή Παναγίας Τσαμπίκας</vt:lpstr>
      <vt:lpstr>Πύργος Γαλλίας</vt:lpstr>
      <vt:lpstr>Ενυδρείο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ΡΟΔΟΣ</dc:title>
  <dc:creator>LAOURA GIAVROGLOU</dc:creator>
  <cp:lastModifiedBy>LAOURA GIAVROGLOU</cp:lastModifiedBy>
  <cp:revision>4</cp:revision>
  <dcterms:created xsi:type="dcterms:W3CDTF">2023-05-25T04:04:29Z</dcterms:created>
  <dcterms:modified xsi:type="dcterms:W3CDTF">2023-05-27T07:17:04Z</dcterms:modified>
</cp:coreProperties>
</file>