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036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929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9469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6187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0824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1607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0891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8318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875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048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622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725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107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336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3119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444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52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63CAD-A85E-4511-9F94-EDC77777E74A}" type="datetimeFigureOut">
              <a:rPr lang="el-GR" smtClean="0"/>
              <a:t>29/4/2025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AA418-4E6D-4E93-BB33-96EBE3697B7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8614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Αν είχα τρεις ευχές…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8077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Θα ήθελα να γυρίσω όλο τον κόσμο…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666" y="2407964"/>
            <a:ext cx="3566968" cy="3566968"/>
          </a:xfrm>
        </p:spPr>
      </p:pic>
    </p:spTree>
    <p:extLst>
      <p:ext uri="{BB962C8B-B14F-4D97-AF65-F5344CB8AC3E}">
        <p14:creationId xmlns:p14="http://schemas.microsoft.com/office/powerpoint/2010/main" val="76707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Θα ήθελα ένα μεγάλο σπίτι με κήπο…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841" y="2336800"/>
            <a:ext cx="5398294" cy="3598863"/>
          </a:xfrm>
        </p:spPr>
      </p:pic>
    </p:spTree>
    <p:extLst>
      <p:ext uri="{BB962C8B-B14F-4D97-AF65-F5344CB8AC3E}">
        <p14:creationId xmlns:p14="http://schemas.microsoft.com/office/powerpoint/2010/main" val="379359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Θα ήθελα να υπάρχει ειρήνη σε όλο τον κόσμο…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584" y="2336800"/>
            <a:ext cx="6876808" cy="3598863"/>
          </a:xfrm>
        </p:spPr>
      </p:pic>
    </p:spTree>
    <p:extLst>
      <p:ext uri="{BB962C8B-B14F-4D97-AF65-F5344CB8AC3E}">
        <p14:creationId xmlns:p14="http://schemas.microsoft.com/office/powerpoint/2010/main" val="2317201116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Βερολίνο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TM04033917[[fn=Βερολίνο]]</Template>
  <TotalTime>5</TotalTime>
  <Words>31</Words>
  <Application>Microsoft Office PowerPoint</Application>
  <PresentationFormat>Ευρεία οθόνη</PresentationFormat>
  <Paragraphs>4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Βερολίνο</vt:lpstr>
      <vt:lpstr>Αν είχα τρεις ευχές…</vt:lpstr>
      <vt:lpstr>Θα ήθελα να γυρίσω όλο τον κόσμο…</vt:lpstr>
      <vt:lpstr>Θα ήθελα ένα μεγάλο σπίτι με κήπο…</vt:lpstr>
      <vt:lpstr>Θα ήθελα να υπάρχει ειρήνη σε όλο τον κόσμο…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 είχα τρεις ευχές…</dc:title>
  <dc:creator>Μαρία</dc:creator>
  <cp:lastModifiedBy>Μαρία</cp:lastModifiedBy>
  <cp:revision>1</cp:revision>
  <dcterms:created xsi:type="dcterms:W3CDTF">2025-04-29T14:03:22Z</dcterms:created>
  <dcterms:modified xsi:type="dcterms:W3CDTF">2025-04-29T14:08:42Z</dcterms:modified>
</cp:coreProperties>
</file>