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Τίτλο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5" name="Υπότιτλο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1" name="Θέση ημερομηνίας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18" name="Θέση υποσέλιδου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εικόνας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Θέση τίτλου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1" name="Θέση κειμένου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Θέση ημερομηνίας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AFD3B25-CD50-4BDF-9C15-AA2DADCEFBBF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43DE6AB-C6F1-44A1-92F4-52F74BBCA286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Οι </a:t>
            </a:r>
            <a:r>
              <a:rPr lang="el-GR" dirty="0" err="1" smtClean="0"/>
              <a:t>αγαπημενοι</a:t>
            </a:r>
            <a:r>
              <a:rPr lang="el-GR" dirty="0" smtClean="0"/>
              <a:t> μου </a:t>
            </a:r>
            <a:r>
              <a:rPr lang="el-GR" dirty="0" err="1" smtClean="0"/>
              <a:t>ηρωεσ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554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CREEPER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/>
              <a:t>Τα </a:t>
            </a:r>
            <a:r>
              <a:rPr lang="el-GR" b="1" dirty="0" err="1"/>
              <a:t>Creeper</a:t>
            </a:r>
            <a:r>
              <a:rPr lang="el-GR" b="1" dirty="0"/>
              <a:t> ή </a:t>
            </a:r>
            <a:r>
              <a:rPr lang="el-GR" b="1" dirty="0" err="1" smtClean="0"/>
              <a:t>Κρίπερ</a:t>
            </a:r>
            <a:r>
              <a:rPr lang="el-GR" dirty="0" smtClean="0"/>
              <a:t> </a:t>
            </a:r>
            <a:r>
              <a:rPr lang="el-GR" dirty="0"/>
              <a:t>είναι φανταστικοί χαρακτήρες από το </a:t>
            </a:r>
            <a:r>
              <a:rPr lang="el-GR" dirty="0" smtClean="0"/>
              <a:t>βιντεοπαιχνίδι</a:t>
            </a:r>
            <a:r>
              <a:rPr lang="en-US" dirty="0" smtClean="0"/>
              <a:t> Sandbox Minecraft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l-GR" dirty="0" smtClean="0"/>
              <a:t> </a:t>
            </a:r>
            <a:r>
              <a:rPr lang="el-GR" dirty="0"/>
              <a:t>Είναι εχθροί που συναντώνται οπουδήποτε και οποτεδήποτε στον κόσμο του παιχνιδιού. </a:t>
            </a:r>
            <a:endParaRPr lang="en-US" dirty="0" smtClean="0"/>
          </a:p>
          <a:p>
            <a:r>
              <a:rPr lang="el-GR" dirty="0" smtClean="0"/>
              <a:t>Αντί </a:t>
            </a:r>
            <a:r>
              <a:rPr lang="el-GR" dirty="0"/>
              <a:t>να επιτίθενται παραδοσιακά στον παίκτη, τον πλησιάζουν (συνήθως με κρυφό τρόπο) και εκρήγνυνται, καταστρέφοντας τμήματα της γύρω περιοχής και ενδεχομένως να βλάψουν τον παίκτη εάν βρίσκεται κοντά στην έκρηξη.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Θέση περιεχομένου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300" y="2102644"/>
            <a:ext cx="3521075" cy="3521075"/>
          </a:xfrm>
        </p:spPr>
      </p:pic>
    </p:spTree>
    <p:extLst>
      <p:ext uri="{BB962C8B-B14F-4D97-AF65-F5344CB8AC3E}">
        <p14:creationId xmlns:p14="http://schemas.microsoft.com/office/powerpoint/2010/main" val="12778271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Spiderman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Ο </a:t>
            </a:r>
            <a:r>
              <a:rPr lang="el-GR" b="1" dirty="0"/>
              <a:t>Spider-</a:t>
            </a:r>
            <a:r>
              <a:rPr lang="el-GR" b="1" dirty="0" err="1"/>
              <a:t>Man</a:t>
            </a:r>
            <a:r>
              <a:rPr lang="el-GR" dirty="0"/>
              <a:t> </a:t>
            </a:r>
            <a:r>
              <a:rPr lang="el-GR" dirty="0" smtClean="0"/>
              <a:t>(ελληνική μεταφορά: </a:t>
            </a:r>
            <a:r>
              <a:rPr lang="el-GR" b="1" dirty="0"/>
              <a:t>Άνθρωπος Αράχνη</a:t>
            </a:r>
            <a:r>
              <a:rPr lang="el-GR" dirty="0"/>
              <a:t>, πραγματικό όνομα: </a:t>
            </a:r>
            <a:r>
              <a:rPr lang="el-GR" b="1" dirty="0" err="1"/>
              <a:t>Peter</a:t>
            </a:r>
            <a:r>
              <a:rPr lang="el-GR" b="1" dirty="0"/>
              <a:t> </a:t>
            </a:r>
            <a:r>
              <a:rPr lang="el-GR" b="1" dirty="0" err="1"/>
              <a:t>Benjamin</a:t>
            </a:r>
            <a:r>
              <a:rPr lang="el-GR" b="1" dirty="0"/>
              <a:t> </a:t>
            </a:r>
            <a:r>
              <a:rPr lang="el-GR" b="1" dirty="0" err="1"/>
              <a:t>Parker</a:t>
            </a:r>
            <a:r>
              <a:rPr lang="el-GR" dirty="0"/>
              <a:t>) είναι φανταστικός χαρακτήρας βιβλίων </a:t>
            </a:r>
            <a:r>
              <a:rPr lang="el-GR" dirty="0" err="1" smtClean="0"/>
              <a:t>κόμικ</a:t>
            </a:r>
            <a:r>
              <a:rPr lang="el-GR" dirty="0" smtClean="0"/>
              <a:t> </a:t>
            </a:r>
            <a:r>
              <a:rPr lang="el-GR" dirty="0"/>
              <a:t>της </a:t>
            </a:r>
            <a:r>
              <a:rPr lang="el-GR" dirty="0" smtClean="0"/>
              <a:t>αμερικανικής </a:t>
            </a:r>
            <a:r>
              <a:rPr lang="el-GR" dirty="0"/>
              <a:t>εκδοτικής εταιρείας </a:t>
            </a:r>
            <a:r>
              <a:rPr lang="en-US" dirty="0" smtClean="0"/>
              <a:t>Marvel Comics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l-GR" dirty="0" smtClean="0"/>
              <a:t>Πρωτοεμφανίστηκε </a:t>
            </a:r>
            <a:r>
              <a:rPr lang="el-GR" dirty="0"/>
              <a:t>ως χαρακτήρας στο 15ο τεύχος του περιοδικού </a:t>
            </a:r>
            <a:r>
              <a:rPr lang="en-US" dirty="0" smtClean="0"/>
              <a:t>Amazing Adult Fantasy</a:t>
            </a:r>
            <a:r>
              <a:rPr lang="el-GR" dirty="0" smtClean="0"/>
              <a:t>, </a:t>
            </a:r>
            <a:r>
              <a:rPr lang="el-GR" dirty="0"/>
              <a:t>ενώ το πρώτο περιοδικό αποκλειστικά με ιστορίες του ήταν το </a:t>
            </a:r>
            <a:r>
              <a:rPr lang="en-US" dirty="0" smtClean="0"/>
              <a:t>The Amazing Spider-Man.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300" y="2626742"/>
            <a:ext cx="3521075" cy="2472878"/>
          </a:xfrm>
        </p:spPr>
      </p:pic>
    </p:spTree>
    <p:extLst>
      <p:ext uri="{BB962C8B-B14F-4D97-AF65-F5344CB8AC3E}">
        <p14:creationId xmlns:p14="http://schemas.microsoft.com/office/powerpoint/2010/main" val="157679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πιτζαμοηρωεσ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>
                <a:latin typeface="Arial" pitchFamily="34" charset="0"/>
                <a:cs typeface="Arial" pitchFamily="34" charset="0"/>
              </a:rPr>
              <a:t>Ήρωες με πυτζάμες</a:t>
            </a:r>
            <a:r>
              <a:rPr lang="el-GR" dirty="0">
                <a:latin typeface="Arial" pitchFamily="34" charset="0"/>
                <a:cs typeface="Arial" pitchFamily="34" charset="0"/>
              </a:rPr>
              <a:t> 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είναι </a:t>
            </a:r>
            <a:r>
              <a:rPr lang="el-GR" dirty="0">
                <a:latin typeface="Arial" pitchFamily="34" charset="0"/>
                <a:cs typeface="Arial" pitchFamily="34" charset="0"/>
              </a:rPr>
              <a:t>ο τίτλος </a:t>
            </a:r>
            <a:r>
              <a:rPr lang="el-GR" dirty="0" err="1">
                <a:latin typeface="Arial" pitchFamily="34" charset="0"/>
                <a:cs typeface="Arial" pitchFamily="34" charset="0"/>
              </a:rPr>
              <a:t>βρετανο</a:t>
            </a:r>
            <a:r>
              <a:rPr lang="el-GR" dirty="0">
                <a:latin typeface="Arial" pitchFamily="34" charset="0"/>
                <a:cs typeface="Arial" pitchFamily="34" charset="0"/>
              </a:rPr>
              <a:t>-γαλλικής τηλεοπτικής σειράς κινουμένων σχεδίων. 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dirty="0">
                <a:latin typeface="Arial" pitchFamily="34" charset="0"/>
                <a:cs typeface="Arial" pitchFamily="34" charset="0"/>
              </a:rPr>
              <a:t>σειρά βασίζεται στην γαλλική σειρά βιβλίων </a:t>
            </a:r>
            <a:r>
              <a:rPr lang="el-GR" dirty="0" err="1">
                <a:latin typeface="Arial" pitchFamily="34" charset="0"/>
                <a:cs typeface="Arial" pitchFamily="34" charset="0"/>
              </a:rPr>
              <a:t>Les</a:t>
            </a:r>
            <a:r>
              <a:rPr lang="el-GR" dirty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>
                <a:latin typeface="Arial" pitchFamily="34" charset="0"/>
                <a:cs typeface="Arial" pitchFamily="34" charset="0"/>
              </a:rPr>
              <a:t>Pyjamasques</a:t>
            </a:r>
            <a:r>
              <a:rPr lang="el-GR" dirty="0">
                <a:latin typeface="Arial" pitchFamily="34" charset="0"/>
                <a:cs typeface="Arial" pitchFamily="34" charset="0"/>
              </a:rPr>
              <a:t> από τον </a:t>
            </a:r>
            <a:r>
              <a:rPr lang="el-GR" dirty="0" err="1">
                <a:latin typeface="Arial" pitchFamily="34" charset="0"/>
                <a:cs typeface="Arial" pitchFamily="34" charset="0"/>
              </a:rPr>
              <a:t>Romuald</a:t>
            </a:r>
            <a:r>
              <a:rPr lang="el-GR" dirty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>
                <a:latin typeface="Arial" pitchFamily="34" charset="0"/>
                <a:cs typeface="Arial" pitchFamily="34" charset="0"/>
              </a:rPr>
              <a:t>Racioppo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l-GR" baseline="30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300" y="2542778"/>
            <a:ext cx="3521075" cy="2640806"/>
          </a:xfrm>
        </p:spPr>
      </p:pic>
    </p:spTree>
    <p:extLst>
      <p:ext uri="{BB962C8B-B14F-4D97-AF65-F5344CB8AC3E}">
        <p14:creationId xmlns:p14="http://schemas.microsoft.com/office/powerpoint/2010/main" val="240556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270892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ΕΥΧΑΡΙΣΤΩ ΓΙΑ ΤΗΝ ΠΡΟΣΟΧΗ ΣΑΣ!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95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44</TotalTime>
  <Words>131</Words>
  <Application>Microsoft Office PowerPoint</Application>
  <PresentationFormat>Προβολή στην οθόνη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Arial</vt:lpstr>
      <vt:lpstr>Trebuchet MS</vt:lpstr>
      <vt:lpstr>Wingdings</vt:lpstr>
      <vt:lpstr>Wingdings 2</vt:lpstr>
      <vt:lpstr>Αφθονία</vt:lpstr>
      <vt:lpstr>Οι αγαπημενοι μου ηρωεσ</vt:lpstr>
      <vt:lpstr>CREEPER</vt:lpstr>
      <vt:lpstr>Spiderman</vt:lpstr>
      <vt:lpstr>πιτζαμοηρωεσ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αγαπημενοι μου ηρωεσ</dc:title>
  <dc:creator>LENOVO</dc:creator>
  <cp:lastModifiedBy>Μαρία</cp:lastModifiedBy>
  <cp:revision>6</cp:revision>
  <dcterms:created xsi:type="dcterms:W3CDTF">2021-03-31T09:54:19Z</dcterms:created>
  <dcterms:modified xsi:type="dcterms:W3CDTF">2025-04-29T14:14:08Z</dcterms:modified>
</cp:coreProperties>
</file>