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B8-6C80-4313-873A-1E67B41E46FD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A852-5391-4598-8ED0-E4D1A97AA9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95093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B8-6C80-4313-873A-1E67B41E46FD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A852-5391-4598-8ED0-E4D1A97AA9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9849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B8-6C80-4313-873A-1E67B41E46FD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A852-5391-4598-8ED0-E4D1A97AA9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4745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B8-6C80-4313-873A-1E67B41E46FD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A852-5391-4598-8ED0-E4D1A97AA96E}" type="slidenum">
              <a:rPr lang="el-GR" smtClean="0"/>
              <a:t>‹#›</a:t>
            </a:fld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3320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B8-6C80-4313-873A-1E67B41E46FD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A852-5391-4598-8ED0-E4D1A97AA9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965051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B8-6C80-4313-873A-1E67B41E46FD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A852-5391-4598-8ED0-E4D1A97AA9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59934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B8-6C80-4313-873A-1E67B41E46FD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A852-5391-4598-8ED0-E4D1A97AA9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38183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B8-6C80-4313-873A-1E67B41E46FD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A852-5391-4598-8ED0-E4D1A97AA9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1256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B8-6C80-4313-873A-1E67B41E46FD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A852-5391-4598-8ED0-E4D1A97AA9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2330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B8-6C80-4313-873A-1E67B41E46FD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A852-5391-4598-8ED0-E4D1A97AA9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02851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B8-6C80-4313-873A-1E67B41E46FD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A852-5391-4598-8ED0-E4D1A97AA9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571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B8-6C80-4313-873A-1E67B41E46FD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A852-5391-4598-8ED0-E4D1A97AA9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4177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B8-6C80-4313-873A-1E67B41E46FD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A852-5391-4598-8ED0-E4D1A97AA9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2765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B8-6C80-4313-873A-1E67B41E46FD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A852-5391-4598-8ED0-E4D1A97AA9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0244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B8-6C80-4313-873A-1E67B41E46FD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A852-5391-4598-8ED0-E4D1A97AA9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3542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B8-6C80-4313-873A-1E67B41E46FD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A852-5391-4598-8ED0-E4D1A97AA9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4534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B8-6C80-4313-873A-1E67B41E46FD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A852-5391-4598-8ED0-E4D1A97AA9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9622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D2048B8-6C80-4313-873A-1E67B41E46FD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CA852-5391-4598-8ED0-E4D1A97AA9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63796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Δείγμα παρουσίασης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Οι 12 </a:t>
            </a:r>
            <a:r>
              <a:rPr lang="el-GR" dirty="0" err="1" smtClean="0"/>
              <a:t>θεοι</a:t>
            </a:r>
            <a:r>
              <a:rPr lang="el-GR" dirty="0" smtClean="0"/>
              <a:t> του </a:t>
            </a:r>
            <a:r>
              <a:rPr lang="el-GR" dirty="0" err="1" smtClean="0"/>
              <a:t>ολυμπου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91869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Αθηνά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Θεά της σοφίας, της στρατηγικής και της δικαιοσύνης. </a:t>
            </a:r>
          </a:p>
          <a:p>
            <a:r>
              <a:rPr lang="el-GR" dirty="0" smtClean="0"/>
              <a:t>Προστάτιδα της Αθήνας.</a:t>
            </a:r>
          </a:p>
          <a:p>
            <a:r>
              <a:rPr lang="el-GR" dirty="0" smtClean="0"/>
              <a:t>Γεννήθηκε από το κεφάλι του Δία.</a:t>
            </a:r>
          </a:p>
          <a:p>
            <a:r>
              <a:rPr lang="el-GR" dirty="0" smtClean="0"/>
              <a:t>Κρατά ασπίδα και δόρυ.</a:t>
            </a:r>
            <a:endParaRPr lang="el-GR" dirty="0"/>
          </a:p>
        </p:txBody>
      </p:sp>
      <p:pic>
        <p:nvPicPr>
          <p:cNvPr id="7" name="Θέση περιεχομένου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8069" y="2441575"/>
            <a:ext cx="3429000" cy="3429000"/>
          </a:xfrm>
        </p:spPr>
      </p:pic>
    </p:spTree>
    <p:extLst>
      <p:ext uri="{BB962C8B-B14F-4D97-AF65-F5344CB8AC3E}">
        <p14:creationId xmlns:p14="http://schemas.microsoft.com/office/powerpoint/2010/main" val="1771584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</TotalTime>
  <Words>35</Words>
  <Application>Microsoft Office PowerPoint</Application>
  <PresentationFormat>Ευρεία οθόνη</PresentationFormat>
  <Paragraphs>7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Ιόν</vt:lpstr>
      <vt:lpstr>Δείγμα παρουσίασης</vt:lpstr>
      <vt:lpstr>Η Αθηνά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Δείγμα παρουσίασης</dc:title>
  <dc:creator>Μαρία</dc:creator>
  <cp:lastModifiedBy>Μαρία</cp:lastModifiedBy>
  <cp:revision>1</cp:revision>
  <dcterms:created xsi:type="dcterms:W3CDTF">2025-05-23T09:00:40Z</dcterms:created>
  <dcterms:modified xsi:type="dcterms:W3CDTF">2025-05-23T09:04:39Z</dcterms:modified>
</cp:coreProperties>
</file>