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6286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0642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8867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021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7043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798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2563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88013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928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7024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977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964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820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7140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6498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815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267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2EADEE2-1ADE-48E2-BAF7-F98D112EC7AF}" type="datetimeFigureOut">
              <a:rPr lang="el-GR" smtClean="0"/>
              <a:t>21/9/2025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46B29-10CD-406F-9B13-9F846C4C46D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52183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6000"/>
                    </a14:imgEffect>
                  </a14:imgLayer>
                </a14:imgProps>
              </a:ext>
            </a:extLst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Getting to Know Each Other – Christmas Edition</a:t>
            </a:r>
            <a:endParaRPr lang="el-GR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US" b="1" baseline="30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st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primary school of drama, </a:t>
            </a:r>
            <a:r>
              <a:rPr lang="en-US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greece</a:t>
            </a:r>
            <a:endParaRPr lang="el-GR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8" t="3798" r="8900" b="10362"/>
          <a:stretch/>
        </p:blipFill>
        <p:spPr>
          <a:xfrm>
            <a:off x="10058400" y="93306"/>
            <a:ext cx="1978089" cy="1586204"/>
          </a:xfrm>
          <a:prstGeom prst="rect">
            <a:avLst/>
          </a:prstGeom>
          <a:blipFill>
            <a:blip r:embed="rId5">
              <a:alphaModFix amt="68000"/>
            </a:blip>
            <a:tile tx="0" ty="0" sx="100000" sy="100000" flip="none" algn="tl"/>
          </a:blipFill>
          <a:ln>
            <a:noFill/>
          </a:ln>
        </p:spPr>
      </p:pic>
      <p:sp>
        <p:nvSpPr>
          <p:cNvPr id="5" name="Οριζόντιος πάπυρος 4"/>
          <p:cNvSpPr/>
          <p:nvPr/>
        </p:nvSpPr>
        <p:spPr>
          <a:xfrm>
            <a:off x="8819804" y="5079077"/>
            <a:ext cx="3050771" cy="171242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eTwinning program: Santa’s Suitcase- A European Christmas Journey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57690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</TotalTime>
  <Words>24</Words>
  <Application>Microsoft Office PowerPoint</Application>
  <PresentationFormat>Ευρεία οθόνη</PresentationFormat>
  <Paragraphs>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Comic Sans MS</vt:lpstr>
      <vt:lpstr>Wingdings 3</vt:lpstr>
      <vt:lpstr>Ιόν</vt:lpstr>
      <vt:lpstr>Getting to Know Each Other – Christmas Edition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Μαρία</dc:creator>
  <cp:lastModifiedBy>Μαρία</cp:lastModifiedBy>
  <cp:revision>6</cp:revision>
  <dcterms:created xsi:type="dcterms:W3CDTF">2025-09-21T18:39:34Z</dcterms:created>
  <dcterms:modified xsi:type="dcterms:W3CDTF">2025-09-21T19:40:01Z</dcterms:modified>
</cp:coreProperties>
</file>