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Σήμερα θα γίνουμε όλοι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μάθουμε πώς να προστατευόμαστε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2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μάθουμε τι είναι ασφαλές και τι όχι, πώς να αναγνωρίζουμε κινδύνους και πώς να προστατευόμαστε.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αναλύσουμε μαζί αν αυτό το μήνυμα είναι ασφαλές και ποια σημάδια κινδύνου υπάρχουν.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Θα χωριστούμε σε ομάδες και κάθε ομάδα θα πάρει μια υπόθεση ψηφιακού κινδύνου για να λύσει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Κάθε ομάδα θα μας δείξει πώς αντιμετώπισε την υπόθεση και ποιους κινδύνους αναγνώρισε.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Πάμε να παίξουμε</a:t>
            </a:r>
            <a:r>
              <a:rPr lang="el-GR" baseline="0" dirty="0" smtClean="0"/>
              <a:t> ένα </a:t>
            </a:r>
            <a:r>
              <a:rPr lang="en-US" baseline="0" dirty="0" smtClean="0"/>
              <a:t>quiz!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ξεκινήσουμε! Όλοι θα γίνετε </a:t>
            </a:r>
            <a:r>
              <a:rPr lang="el-GR" dirty="0" err="1" smtClean="0"/>
              <a:t>Cyber</a:t>
            </a:r>
            <a:r>
              <a:rPr lang="el-GR" dirty="0" smtClean="0"/>
              <a:t> </a:t>
            </a:r>
            <a:r>
              <a:rPr lang="el-GR" dirty="0" err="1" smtClean="0"/>
              <a:t>Detectives</a:t>
            </a:r>
            <a:r>
              <a:rPr lang="el-GR" dirty="0" smtClean="0"/>
              <a:t> και θα μάθετε να προστατεύεστε στο διαδίκτυο.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3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40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8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0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8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85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035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4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46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4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6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10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0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3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69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7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22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8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t>10/3/2026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136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278384"/>
            <a:ext cx="7065767" cy="3498997"/>
          </a:xfrm>
        </p:spPr>
        <p:txBody>
          <a:bodyPr/>
          <a:lstStyle/>
          <a:p>
            <a:r>
              <a:rPr lang="el-GR" sz="6000" dirty="0"/>
              <a:t>Οπτική Μαγεία με </a:t>
            </a:r>
            <a:r>
              <a:rPr lang="el-GR" sz="6000" dirty="0" err="1"/>
              <a:t>Canva</a:t>
            </a:r>
            <a:r>
              <a:rPr lang="el-GR" sz="6000" dirty="0"/>
              <a:t>: Δημιουργία, Έμπνευση, Δράση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501067" cy="1013820"/>
          </a:xfrm>
        </p:spPr>
        <p:txBody>
          <a:bodyPr/>
          <a:lstStyle/>
          <a:p>
            <a:r>
              <a:rPr lang="el-GR" dirty="0"/>
              <a:t>Σεμινάριο Επιμόρφωσης για Εκπαιδευτικούς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954" y="5284290"/>
            <a:ext cx="697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Καλωσήρθατε</a:t>
            </a:r>
            <a:r>
              <a:rPr lang="el-GR" dirty="0"/>
              <a:t>! Σήμερα θα μάθουμε πώς να δημιουργούμε εντυπωσιακά έργα με </a:t>
            </a:r>
            <a:r>
              <a:rPr lang="el-GR" dirty="0" err="1"/>
              <a:t>Canva</a:t>
            </a:r>
            <a:r>
              <a:rPr lang="el-GR" dirty="0"/>
              <a:t> για άμεση χρήση στην τάξη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70" y="2149947"/>
            <a:ext cx="3495213" cy="23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</a:t>
            </a:r>
            <a:r>
              <a:rPr lang="el-GR" dirty="0" smtClean="0"/>
              <a:t>Σεμιναρίου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Γνώση: </a:t>
            </a:r>
            <a:r>
              <a:rPr lang="el-GR" dirty="0"/>
              <a:t>Κατανόηση εργαλείων </a:t>
            </a:r>
            <a:r>
              <a:rPr lang="el-GR" dirty="0" err="1"/>
              <a:t>Canva</a:t>
            </a:r>
            <a:r>
              <a:rPr lang="el-GR" dirty="0"/>
              <a:t> και βασικών λειτουργιών (</a:t>
            </a:r>
            <a:r>
              <a:rPr lang="el-GR" dirty="0" err="1"/>
              <a:t>templates</a:t>
            </a:r>
            <a:r>
              <a:rPr lang="el-GR" dirty="0"/>
              <a:t>, εικόνες, γραμματοσειρές, χρώματα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Κατανόηση &amp; εφαρμογή: </a:t>
            </a:r>
            <a:r>
              <a:rPr lang="el-GR" dirty="0"/>
              <a:t>Δημιουργία προσκλήσεων, βίντεο, αφισών, λογοτύπων, </a:t>
            </a:r>
            <a:r>
              <a:rPr lang="en-US" dirty="0" err="1" smtClean="0"/>
              <a:t>infografic</a:t>
            </a:r>
            <a:r>
              <a:rPr lang="el-GR" dirty="0" smtClean="0"/>
              <a:t> (οπτικός οδηγός).</a:t>
            </a:r>
            <a:endParaRPr lang="el-GR" dirty="0" smtClean="0"/>
          </a:p>
          <a:p>
            <a:r>
              <a:rPr lang="el-GR" dirty="0" smtClean="0"/>
              <a:t>Στάσεις: </a:t>
            </a:r>
            <a:r>
              <a:rPr lang="el-GR" dirty="0"/>
              <a:t>Ανάπτυξη δημιουργικότητας, συνεργασίας και εμπιστοσύνης στα ψηφιακά εργαλεία.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92" y="1997624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79394" y="4971495"/>
            <a:ext cx="9845335" cy="920858"/>
          </a:xfrm>
        </p:spPr>
        <p:txBody>
          <a:bodyPr>
            <a:normAutofit/>
          </a:bodyPr>
          <a:lstStyle/>
          <a:p>
            <a:r>
              <a:rPr lang="el-GR" dirty="0" smtClean="0"/>
              <a:t>Όλα αυτά δημιουργήθηκαν στο</a:t>
            </a:r>
            <a:r>
              <a:rPr lang="en-US" dirty="0" smtClean="0"/>
              <a:t> </a:t>
            </a:r>
            <a:r>
              <a:rPr lang="en-US" dirty="0" err="1" smtClean="0"/>
              <a:t>canva</a:t>
            </a:r>
            <a:r>
              <a:rPr lang="en-US" dirty="0" smtClean="0"/>
              <a:t> </a:t>
            </a:r>
            <a:r>
              <a:rPr lang="el-GR" dirty="0" smtClean="0"/>
              <a:t>φέτος…</a:t>
            </a:r>
          </a:p>
          <a:p>
            <a:r>
              <a:rPr lang="el-GR" dirty="0" smtClean="0"/>
              <a:t>Με απλά βήματα, χωρίς εξειδικευμένες γνώσεις γραφιστικής ή μοντάζ.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1329198"/>
            <a:ext cx="6559683" cy="3498497"/>
          </a:xfrm>
        </p:spPr>
      </p:pic>
    </p:spTree>
    <p:extLst>
      <p:ext uri="{BB962C8B-B14F-4D97-AF65-F5344CB8AC3E}">
        <p14:creationId xmlns:p14="http://schemas.microsoft.com/office/powerpoint/2010/main" val="6496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 είχατε το </a:t>
            </a:r>
            <a:r>
              <a:rPr lang="el-GR" dirty="0" err="1"/>
              <a:t>Canva</a:t>
            </a:r>
            <a:r>
              <a:rPr lang="el-GR" dirty="0"/>
              <a:t> μπροστά σας τώρα… τι θα δημιουργούσατε;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4794899"/>
            <a:ext cx="4551181" cy="824668"/>
          </a:xfrm>
        </p:spPr>
        <p:txBody>
          <a:bodyPr/>
          <a:lstStyle/>
          <a:p>
            <a:r>
              <a:rPr lang="el-GR" dirty="0"/>
              <a:t>Τι ψηφιακό εργαλείο θα σας έλυνε τα χέρια φέτος;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2" y="5717221"/>
            <a:ext cx="4590338" cy="660475"/>
          </a:xfrm>
        </p:spPr>
        <p:txBody>
          <a:bodyPr/>
          <a:lstStyle/>
          <a:p>
            <a:r>
              <a:rPr lang="el-GR" dirty="0"/>
              <a:t>Ό,τι μόλις είπατε… σήμερα θα το φτιάξετε.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26" y="2703535"/>
            <a:ext cx="2119912" cy="119245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531">
            <a:off x="9688669" y="1910952"/>
            <a:ext cx="1490581" cy="210544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t="16656" r="16904" b="18300"/>
          <a:stretch/>
        </p:blipFill>
        <p:spPr>
          <a:xfrm rot="21137656">
            <a:off x="419044" y="2093025"/>
            <a:ext cx="1727029" cy="174130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64" y="2178432"/>
            <a:ext cx="2422940" cy="136896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128">
            <a:off x="5345489" y="2065616"/>
            <a:ext cx="1475652" cy="20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 ιδέα… σε έτοιμη πρόσκληση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Ζωντανό παράδειγμα δημιουργίας στο </a:t>
            </a:r>
            <a:r>
              <a:rPr lang="el-GR" dirty="0" err="1"/>
              <a:t>Canva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80" y="1434519"/>
            <a:ext cx="3420512" cy="4821819"/>
          </a:xfrm>
        </p:spPr>
      </p:pic>
    </p:spTree>
    <p:extLst>
      <p:ext uri="{BB962C8B-B14F-4D97-AF65-F5344CB8AC3E}">
        <p14:creationId xmlns:p14="http://schemas.microsoft.com/office/powerpoint/2010/main" val="10641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Ώρα για Δημιουργία!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Θα χωριστούμε σε 5 ομάδες.</a:t>
            </a:r>
          </a:p>
          <a:p>
            <a:r>
              <a:rPr lang="el-GR" dirty="0"/>
              <a:t>Κάθε ομάδα αναλαμβάνει </a:t>
            </a:r>
            <a:r>
              <a:rPr lang="el-GR" dirty="0" smtClean="0"/>
              <a:t>ένα διαφορετικό </a:t>
            </a:r>
            <a:r>
              <a:rPr lang="el-GR" dirty="0" err="1"/>
              <a:t>project</a:t>
            </a:r>
            <a:r>
              <a:rPr lang="el-GR" dirty="0"/>
              <a:t> / </a:t>
            </a:r>
            <a:r>
              <a:rPr lang="el-GR" dirty="0" smtClean="0"/>
              <a:t>σενάριο.</a:t>
            </a:r>
          </a:p>
          <a:p>
            <a:r>
              <a:rPr lang="el-GR" dirty="0"/>
              <a:t>Κατεβάστε τις οδηγίες </a:t>
            </a:r>
            <a:r>
              <a:rPr lang="el-GR" dirty="0" smtClean="0"/>
              <a:t>του σεναρίου από </a:t>
            </a:r>
            <a:r>
              <a:rPr lang="el-GR" dirty="0"/>
              <a:t>το </a:t>
            </a:r>
            <a:r>
              <a:rPr lang="el-GR" dirty="0" err="1" smtClean="0"/>
              <a:t>blog</a:t>
            </a:r>
            <a:r>
              <a:rPr lang="el-GR" dirty="0" smtClean="0"/>
              <a:t>.</a:t>
            </a:r>
          </a:p>
          <a:p>
            <a:r>
              <a:rPr lang="el-GR" dirty="0"/>
              <a:t>Ξεκινήστε τη δημιουργία σας στο </a:t>
            </a:r>
            <a:r>
              <a:rPr lang="el-GR" dirty="0" err="1" smtClean="0"/>
              <a:t>Canva</a:t>
            </a:r>
            <a:r>
              <a:rPr lang="el-GR" dirty="0" smtClean="0"/>
              <a:t>.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13" y="2060575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Παρουσιάζουμε τις Δημιουργίες μας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Κάθε ομάδα παρουσιάζει το </a:t>
            </a:r>
            <a:r>
              <a:rPr lang="el-GR" dirty="0" err="1"/>
              <a:t>project</a:t>
            </a:r>
            <a:r>
              <a:rPr lang="el-GR" dirty="0"/>
              <a:t> </a:t>
            </a:r>
            <a:r>
              <a:rPr lang="el-GR" dirty="0" smtClean="0"/>
              <a:t>της</a:t>
            </a:r>
          </a:p>
          <a:p>
            <a:r>
              <a:rPr lang="el-GR" dirty="0"/>
              <a:t>Λέει σε 1–2 προτάσεις τι </a:t>
            </a:r>
            <a:r>
              <a:rPr lang="el-GR" dirty="0" smtClean="0"/>
              <a:t>δημιούργησε</a:t>
            </a:r>
          </a:p>
          <a:p>
            <a:r>
              <a:rPr lang="el-GR" dirty="0"/>
              <a:t>Απαντά </a:t>
            </a:r>
            <a:r>
              <a:rPr lang="el-GR" dirty="0" smtClean="0"/>
              <a:t>στις ερωτήσεις που της έχουν δοθεί.</a:t>
            </a:r>
          </a:p>
          <a:p>
            <a:r>
              <a:rPr lang="el-GR" dirty="0" smtClean="0"/>
              <a:t>Συζητάμε όλοι μαζί τον </a:t>
            </a:r>
            <a:r>
              <a:rPr lang="el-GR" dirty="0" err="1" smtClean="0"/>
              <a:t>Αναστοχασμό</a:t>
            </a:r>
            <a:r>
              <a:rPr lang="el-GR" smtClean="0"/>
              <a:t>.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r="1168" b="20567"/>
          <a:stretch/>
        </p:blipFill>
        <p:spPr>
          <a:xfrm>
            <a:off x="6476833" y="2139518"/>
            <a:ext cx="3963307" cy="2707689"/>
          </a:xfrm>
        </p:spPr>
      </p:pic>
    </p:spTree>
    <p:extLst>
      <p:ext uri="{BB962C8B-B14F-4D97-AF65-F5344CB8AC3E}">
        <p14:creationId xmlns:p14="http://schemas.microsoft.com/office/powerpoint/2010/main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Ατομική Αξιολόγηση &amp; </a:t>
            </a:r>
            <a:r>
              <a:rPr lang="en-US" dirty="0"/>
              <a:t>Exit Ticket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Ανοίξτε τον σύνδεσμο του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smtClean="0"/>
              <a:t>Form «Οπτική Μαγεία με </a:t>
            </a:r>
            <a:r>
              <a:rPr lang="en-US" dirty="0" err="1" smtClean="0"/>
              <a:t>Canva</a:t>
            </a:r>
            <a:r>
              <a:rPr lang="el-GR" dirty="0" smtClean="0"/>
              <a:t>»</a:t>
            </a:r>
          </a:p>
          <a:p>
            <a:r>
              <a:rPr lang="el-GR" dirty="0"/>
              <a:t>Απαντήστε στις ερωτήσεις </a:t>
            </a:r>
            <a:r>
              <a:rPr lang="el-GR" dirty="0" err="1"/>
              <a:t>quiz</a:t>
            </a:r>
            <a:r>
              <a:rPr lang="el-GR" dirty="0"/>
              <a:t> σχετικά με το </a:t>
            </a:r>
            <a:r>
              <a:rPr lang="el-GR" dirty="0" err="1" smtClean="0"/>
              <a:t>Canva</a:t>
            </a:r>
            <a:endParaRPr lang="en-US" dirty="0" smtClean="0"/>
          </a:p>
          <a:p>
            <a:r>
              <a:rPr lang="el-GR" dirty="0" smtClean="0"/>
              <a:t>Συμπληρώστε </a:t>
            </a:r>
            <a:r>
              <a:rPr lang="el-GR" dirty="0"/>
              <a:t>την </a:t>
            </a:r>
            <a:r>
              <a:rPr lang="el-GR" dirty="0" err="1"/>
              <a:t>αυτοαξιολόγηση</a:t>
            </a:r>
            <a:r>
              <a:rPr lang="el-GR" dirty="0"/>
              <a:t> / </a:t>
            </a:r>
            <a:r>
              <a:rPr lang="el-GR" dirty="0" err="1"/>
              <a:t>Exit</a:t>
            </a:r>
            <a:r>
              <a:rPr lang="el-GR" dirty="0"/>
              <a:t> </a:t>
            </a:r>
            <a:r>
              <a:rPr lang="el-GR" dirty="0" err="1"/>
              <a:t>Ticket</a:t>
            </a:r>
            <a:r>
              <a:rPr lang="el-GR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Κάτι που έμαθα και μου άρεσε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Κάτι που με δυσκόλεψε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Κάτι που θέλω να εφαρμόσω ή να μάθω παραπάνω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8" y="2224881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546872" cy="845050"/>
          </a:xfrm>
        </p:spPr>
        <p:txBody>
          <a:bodyPr/>
          <a:lstStyle/>
          <a:p>
            <a:r>
              <a:rPr lang="el-GR" dirty="0"/>
              <a:t>Είστε έτοιμοι να </a:t>
            </a:r>
            <a:r>
              <a:rPr lang="el-GR" dirty="0" smtClean="0"/>
              <a:t>δημιουργήσουμε στο </a:t>
            </a:r>
            <a:r>
              <a:rPr lang="en-US" dirty="0" err="1" smtClean="0"/>
              <a:t>canva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379</Words>
  <Application>Microsoft Office PowerPoint</Application>
  <PresentationFormat>Ευρεία οθόνη</PresentationFormat>
  <Paragraphs>51</Paragraphs>
  <Slides>10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Ιόν</vt:lpstr>
      <vt:lpstr>Οπτική Μαγεία με Canva: Δημιουργία, Έμπνευση, Δράση</vt:lpstr>
      <vt:lpstr>Στόχοι Σεμιναρίου</vt:lpstr>
      <vt:lpstr>Σενάριο / Ερέθισμα</vt:lpstr>
      <vt:lpstr>Αν είχατε το Canva μπροστά σας τώρα… τι θα δημιουργούσατε;</vt:lpstr>
      <vt:lpstr>Από ιδέα… σε έτοιμη πρόσκληση</vt:lpstr>
      <vt:lpstr>Ώρα για Δημιουργία!</vt:lpstr>
      <vt:lpstr>Παρουσιάζουμε τις Δημιουργίες μας</vt:lpstr>
      <vt:lpstr>Ατομική Αξιολόγηση &amp; Exit Ticket</vt:lpstr>
      <vt:lpstr>Ερωτήσεις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Teacher</cp:lastModifiedBy>
  <cp:revision>25</cp:revision>
  <dcterms:created xsi:type="dcterms:W3CDTF">2025-10-27T19:46:37Z</dcterms:created>
  <dcterms:modified xsi:type="dcterms:W3CDTF">2026-03-10T10:17:45Z</dcterms:modified>
</cp:coreProperties>
</file>