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7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8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D10A-E315-4A3F-A7DB-61AC06EC77E2}" type="datetimeFigureOut">
              <a:rPr lang="el-GR" smtClean="0"/>
              <a:pPr/>
              <a:t>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6029-91FD-4240-AFDC-94BBC8265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Screenshot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100" y="681752"/>
            <a:ext cx="7597799" cy="549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14290"/>
            <a:ext cx="8715436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572560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8286808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715436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8583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Ene_SchoolHealth_Kids_Guide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001156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4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14290"/>
            <a:ext cx="8786843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Screenshot_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2852"/>
            <a:ext cx="9001156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8358246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Screenshot_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858280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29683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929718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Προβολή στην οθόνη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MARIALENA</dc:creator>
  <cp:lastModifiedBy>MARIALENA</cp:lastModifiedBy>
  <cp:revision>3</cp:revision>
  <dcterms:created xsi:type="dcterms:W3CDTF">2019-01-05T00:17:18Z</dcterms:created>
  <dcterms:modified xsi:type="dcterms:W3CDTF">2019-01-05T00:44:10Z</dcterms:modified>
</cp:coreProperties>
</file>