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9" r:id="rId3"/>
    <p:sldId id="257" r:id="rId4"/>
    <p:sldId id="258" r:id="rId5"/>
    <p:sldId id="262"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1" d="100"/>
          <a:sy n="51" d="100"/>
        </p:scale>
        <p:origin x="11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296586403636013E-2"/>
          <c:y val="0.11965165770609319"/>
          <c:w val="0.97340682719272797"/>
          <c:h val="0.77544260470465387"/>
        </c:manualLayout>
      </c:layout>
      <c:pie3DChart>
        <c:varyColors val="1"/>
        <c:ser>
          <c:idx val="0"/>
          <c:order val="0"/>
          <c:tx>
            <c:strRef>
              <c:f>Sheet1!$B$1</c:f>
              <c:strCache>
                <c:ptCount val="1"/>
                <c:pt idx="0">
                  <c:v>Ποσοστό των παιδιών που είναι θύματα, θύτες και παρατηρητές</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91B-4801-B953-A217B9CB5C5F}"/>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91B-4801-B953-A217B9CB5C5F}"/>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91B-4801-B953-A217B9CB5C5F}"/>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Θύματα</c:v>
                </c:pt>
                <c:pt idx="1">
                  <c:v>Θύτες</c:v>
                </c:pt>
                <c:pt idx="2">
                  <c:v>Παρατηρητές</c:v>
                </c:pt>
              </c:strCache>
            </c:strRef>
          </c:cat>
          <c:val>
            <c:numRef>
              <c:f>Sheet1!$B$2:$B$4</c:f>
              <c:numCache>
                <c:formatCode>0.00</c:formatCode>
                <c:ptCount val="3"/>
                <c:pt idx="0">
                  <c:v>30</c:v>
                </c:pt>
                <c:pt idx="1">
                  <c:v>40</c:v>
                </c:pt>
                <c:pt idx="2">
                  <c:v>10</c:v>
                </c:pt>
              </c:numCache>
            </c:numRef>
          </c:val>
          <c:extLst>
            <c:ext xmlns:c16="http://schemas.microsoft.com/office/drawing/2014/chart" uri="{C3380CC4-5D6E-409C-BE32-E72D297353CC}">
              <c16:uniqueId val="{00000000-2ADD-4FE1-9C94-AF3ED00B038B}"/>
            </c:ext>
          </c:extLst>
        </c:ser>
        <c:dLbls>
          <c:dLblPos val="ctr"/>
          <c:showLegendKey val="0"/>
          <c:showVal val="0"/>
          <c:showCatName val="1"/>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5F017-3809-5D66-F85C-BF0DF34629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628EB5-3677-BE3F-DD24-CD3792378E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A814BE-65AE-B67D-4D67-1C408142DCC0}"/>
              </a:ext>
            </a:extLst>
          </p:cNvPr>
          <p:cNvSpPr>
            <a:spLocks noGrp="1"/>
          </p:cNvSpPr>
          <p:nvPr>
            <p:ph type="dt" sz="half" idx="10"/>
          </p:nvPr>
        </p:nvSpPr>
        <p:spPr/>
        <p:txBody>
          <a:bodyPr/>
          <a:lstStyle/>
          <a:p>
            <a:fld id="{75B341AF-CAEE-4916-AD1C-27EAEE3728A2}" type="datetimeFigureOut">
              <a:rPr lang="en-US" smtClean="0"/>
              <a:t>2/12/2023</a:t>
            </a:fld>
            <a:endParaRPr lang="en-US"/>
          </a:p>
        </p:txBody>
      </p:sp>
      <p:sp>
        <p:nvSpPr>
          <p:cNvPr id="5" name="Footer Placeholder 4">
            <a:extLst>
              <a:ext uri="{FF2B5EF4-FFF2-40B4-BE49-F238E27FC236}">
                <a16:creationId xmlns:a16="http://schemas.microsoft.com/office/drawing/2014/main" id="{077D4333-E44A-241B-AF31-D88FC18F6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D46382-937C-FF5B-E06A-D23BA4DB4A0E}"/>
              </a:ext>
            </a:extLst>
          </p:cNvPr>
          <p:cNvSpPr>
            <a:spLocks noGrp="1"/>
          </p:cNvSpPr>
          <p:nvPr>
            <p:ph type="sldNum" sz="quarter" idx="12"/>
          </p:nvPr>
        </p:nvSpPr>
        <p:spPr/>
        <p:txBody>
          <a:bodyPr/>
          <a:lstStyle/>
          <a:p>
            <a:fld id="{761700FE-0DB7-4834-AE33-54ACB90C5EAE}" type="slidenum">
              <a:rPr lang="en-US" smtClean="0"/>
              <a:t>‹#›</a:t>
            </a:fld>
            <a:endParaRPr lang="en-US"/>
          </a:p>
        </p:txBody>
      </p:sp>
    </p:spTree>
    <p:extLst>
      <p:ext uri="{BB962C8B-B14F-4D97-AF65-F5344CB8AC3E}">
        <p14:creationId xmlns:p14="http://schemas.microsoft.com/office/powerpoint/2010/main" val="2413856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A868-0B94-6FDF-F0E3-C6C253B0BE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80F16C-51FD-4E10-B228-207F731EC7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89B4E4-8B0B-C7CC-ECAE-7D956A05E4C8}"/>
              </a:ext>
            </a:extLst>
          </p:cNvPr>
          <p:cNvSpPr>
            <a:spLocks noGrp="1"/>
          </p:cNvSpPr>
          <p:nvPr>
            <p:ph type="dt" sz="half" idx="10"/>
          </p:nvPr>
        </p:nvSpPr>
        <p:spPr/>
        <p:txBody>
          <a:bodyPr/>
          <a:lstStyle/>
          <a:p>
            <a:fld id="{75B341AF-CAEE-4916-AD1C-27EAEE3728A2}" type="datetimeFigureOut">
              <a:rPr lang="en-US" smtClean="0"/>
              <a:t>2/12/2023</a:t>
            </a:fld>
            <a:endParaRPr lang="en-US"/>
          </a:p>
        </p:txBody>
      </p:sp>
      <p:sp>
        <p:nvSpPr>
          <p:cNvPr id="5" name="Footer Placeholder 4">
            <a:extLst>
              <a:ext uri="{FF2B5EF4-FFF2-40B4-BE49-F238E27FC236}">
                <a16:creationId xmlns:a16="http://schemas.microsoft.com/office/drawing/2014/main" id="{B41BBD7C-9F8C-B54F-33F5-FB84F6251D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7BC92B-BBBA-9283-5D59-6F52C91E4C49}"/>
              </a:ext>
            </a:extLst>
          </p:cNvPr>
          <p:cNvSpPr>
            <a:spLocks noGrp="1"/>
          </p:cNvSpPr>
          <p:nvPr>
            <p:ph type="sldNum" sz="quarter" idx="12"/>
          </p:nvPr>
        </p:nvSpPr>
        <p:spPr/>
        <p:txBody>
          <a:bodyPr/>
          <a:lstStyle/>
          <a:p>
            <a:fld id="{761700FE-0DB7-4834-AE33-54ACB90C5EAE}" type="slidenum">
              <a:rPr lang="en-US" smtClean="0"/>
              <a:t>‹#›</a:t>
            </a:fld>
            <a:endParaRPr lang="en-US"/>
          </a:p>
        </p:txBody>
      </p:sp>
    </p:spTree>
    <p:extLst>
      <p:ext uri="{BB962C8B-B14F-4D97-AF65-F5344CB8AC3E}">
        <p14:creationId xmlns:p14="http://schemas.microsoft.com/office/powerpoint/2010/main" val="3015671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0F2184-ABD7-6D91-BAB9-286007E285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489227-3D0B-52FA-535D-6280C9B82B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07CED-532F-3006-D3BC-E504338EC20B}"/>
              </a:ext>
            </a:extLst>
          </p:cNvPr>
          <p:cNvSpPr>
            <a:spLocks noGrp="1"/>
          </p:cNvSpPr>
          <p:nvPr>
            <p:ph type="dt" sz="half" idx="10"/>
          </p:nvPr>
        </p:nvSpPr>
        <p:spPr/>
        <p:txBody>
          <a:bodyPr/>
          <a:lstStyle/>
          <a:p>
            <a:fld id="{75B341AF-CAEE-4916-AD1C-27EAEE3728A2}" type="datetimeFigureOut">
              <a:rPr lang="en-US" smtClean="0"/>
              <a:t>2/12/2023</a:t>
            </a:fld>
            <a:endParaRPr lang="en-US"/>
          </a:p>
        </p:txBody>
      </p:sp>
      <p:sp>
        <p:nvSpPr>
          <p:cNvPr id="5" name="Footer Placeholder 4">
            <a:extLst>
              <a:ext uri="{FF2B5EF4-FFF2-40B4-BE49-F238E27FC236}">
                <a16:creationId xmlns:a16="http://schemas.microsoft.com/office/drawing/2014/main" id="{8BE947D0-B5A9-BD46-F587-BFB46C702A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51FB1B-1B89-59EF-3C32-57DDD946CD99}"/>
              </a:ext>
            </a:extLst>
          </p:cNvPr>
          <p:cNvSpPr>
            <a:spLocks noGrp="1"/>
          </p:cNvSpPr>
          <p:nvPr>
            <p:ph type="sldNum" sz="quarter" idx="12"/>
          </p:nvPr>
        </p:nvSpPr>
        <p:spPr/>
        <p:txBody>
          <a:bodyPr/>
          <a:lstStyle/>
          <a:p>
            <a:fld id="{761700FE-0DB7-4834-AE33-54ACB90C5EAE}" type="slidenum">
              <a:rPr lang="en-US" smtClean="0"/>
              <a:t>‹#›</a:t>
            </a:fld>
            <a:endParaRPr lang="en-US"/>
          </a:p>
        </p:txBody>
      </p:sp>
    </p:spTree>
    <p:extLst>
      <p:ext uri="{BB962C8B-B14F-4D97-AF65-F5344CB8AC3E}">
        <p14:creationId xmlns:p14="http://schemas.microsoft.com/office/powerpoint/2010/main" val="2611223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DF241-90AA-F87B-8333-E5838EDDD3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146E7E-D9B6-6FB5-4C7D-A37F4A69F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8F115-2A25-CDE0-C66B-481EA10CFC6D}"/>
              </a:ext>
            </a:extLst>
          </p:cNvPr>
          <p:cNvSpPr>
            <a:spLocks noGrp="1"/>
          </p:cNvSpPr>
          <p:nvPr>
            <p:ph type="dt" sz="half" idx="10"/>
          </p:nvPr>
        </p:nvSpPr>
        <p:spPr/>
        <p:txBody>
          <a:bodyPr/>
          <a:lstStyle/>
          <a:p>
            <a:fld id="{75B341AF-CAEE-4916-AD1C-27EAEE3728A2}" type="datetimeFigureOut">
              <a:rPr lang="en-US" smtClean="0"/>
              <a:t>2/12/2023</a:t>
            </a:fld>
            <a:endParaRPr lang="en-US"/>
          </a:p>
        </p:txBody>
      </p:sp>
      <p:sp>
        <p:nvSpPr>
          <p:cNvPr id="5" name="Footer Placeholder 4">
            <a:extLst>
              <a:ext uri="{FF2B5EF4-FFF2-40B4-BE49-F238E27FC236}">
                <a16:creationId xmlns:a16="http://schemas.microsoft.com/office/drawing/2014/main" id="{F3BD4A6D-40D9-A37B-7A36-0A79F4D174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2423C5-B495-88D1-9CCF-7FB5F963E15A}"/>
              </a:ext>
            </a:extLst>
          </p:cNvPr>
          <p:cNvSpPr>
            <a:spLocks noGrp="1"/>
          </p:cNvSpPr>
          <p:nvPr>
            <p:ph type="sldNum" sz="quarter" idx="12"/>
          </p:nvPr>
        </p:nvSpPr>
        <p:spPr/>
        <p:txBody>
          <a:bodyPr/>
          <a:lstStyle/>
          <a:p>
            <a:fld id="{761700FE-0DB7-4834-AE33-54ACB90C5EAE}" type="slidenum">
              <a:rPr lang="en-US" smtClean="0"/>
              <a:t>‹#›</a:t>
            </a:fld>
            <a:endParaRPr lang="en-US"/>
          </a:p>
        </p:txBody>
      </p:sp>
    </p:spTree>
    <p:extLst>
      <p:ext uri="{BB962C8B-B14F-4D97-AF65-F5344CB8AC3E}">
        <p14:creationId xmlns:p14="http://schemas.microsoft.com/office/powerpoint/2010/main" val="3798192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10F75-9783-AE9F-8484-0F48FEEFF1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03C026-0596-3EB4-4BDC-EDA646DB9E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E3A0E6-8742-B733-7741-936A51DB8559}"/>
              </a:ext>
            </a:extLst>
          </p:cNvPr>
          <p:cNvSpPr>
            <a:spLocks noGrp="1"/>
          </p:cNvSpPr>
          <p:nvPr>
            <p:ph type="dt" sz="half" idx="10"/>
          </p:nvPr>
        </p:nvSpPr>
        <p:spPr/>
        <p:txBody>
          <a:bodyPr/>
          <a:lstStyle/>
          <a:p>
            <a:fld id="{75B341AF-CAEE-4916-AD1C-27EAEE3728A2}" type="datetimeFigureOut">
              <a:rPr lang="en-US" smtClean="0"/>
              <a:t>2/12/2023</a:t>
            </a:fld>
            <a:endParaRPr lang="en-US"/>
          </a:p>
        </p:txBody>
      </p:sp>
      <p:sp>
        <p:nvSpPr>
          <p:cNvPr id="5" name="Footer Placeholder 4">
            <a:extLst>
              <a:ext uri="{FF2B5EF4-FFF2-40B4-BE49-F238E27FC236}">
                <a16:creationId xmlns:a16="http://schemas.microsoft.com/office/drawing/2014/main" id="{B901AC2C-E136-6748-B0F9-FA7C976A0F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D0FA2-BA75-6E2B-1AD1-8862B6121B05}"/>
              </a:ext>
            </a:extLst>
          </p:cNvPr>
          <p:cNvSpPr>
            <a:spLocks noGrp="1"/>
          </p:cNvSpPr>
          <p:nvPr>
            <p:ph type="sldNum" sz="quarter" idx="12"/>
          </p:nvPr>
        </p:nvSpPr>
        <p:spPr/>
        <p:txBody>
          <a:bodyPr/>
          <a:lstStyle/>
          <a:p>
            <a:fld id="{761700FE-0DB7-4834-AE33-54ACB90C5EAE}" type="slidenum">
              <a:rPr lang="en-US" smtClean="0"/>
              <a:t>‹#›</a:t>
            </a:fld>
            <a:endParaRPr lang="en-US"/>
          </a:p>
        </p:txBody>
      </p:sp>
    </p:spTree>
    <p:extLst>
      <p:ext uri="{BB962C8B-B14F-4D97-AF65-F5344CB8AC3E}">
        <p14:creationId xmlns:p14="http://schemas.microsoft.com/office/powerpoint/2010/main" val="275565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DF5C3-81C0-F893-8B49-CF5955F9F4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F29425-42C9-483E-B624-A79801AE03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948BD9-4979-6581-DBFD-F7EB9C21C4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C50EC6-5074-9268-2814-B197661D4017}"/>
              </a:ext>
            </a:extLst>
          </p:cNvPr>
          <p:cNvSpPr>
            <a:spLocks noGrp="1"/>
          </p:cNvSpPr>
          <p:nvPr>
            <p:ph type="dt" sz="half" idx="10"/>
          </p:nvPr>
        </p:nvSpPr>
        <p:spPr/>
        <p:txBody>
          <a:bodyPr/>
          <a:lstStyle/>
          <a:p>
            <a:fld id="{75B341AF-CAEE-4916-AD1C-27EAEE3728A2}" type="datetimeFigureOut">
              <a:rPr lang="en-US" smtClean="0"/>
              <a:t>2/12/2023</a:t>
            </a:fld>
            <a:endParaRPr lang="en-US"/>
          </a:p>
        </p:txBody>
      </p:sp>
      <p:sp>
        <p:nvSpPr>
          <p:cNvPr id="6" name="Footer Placeholder 5">
            <a:extLst>
              <a:ext uri="{FF2B5EF4-FFF2-40B4-BE49-F238E27FC236}">
                <a16:creationId xmlns:a16="http://schemas.microsoft.com/office/drawing/2014/main" id="{AB05EDFA-A15B-BD6A-E522-DBE8F19108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A3C944-1EB2-DA91-0EDD-EC785267FB89}"/>
              </a:ext>
            </a:extLst>
          </p:cNvPr>
          <p:cNvSpPr>
            <a:spLocks noGrp="1"/>
          </p:cNvSpPr>
          <p:nvPr>
            <p:ph type="sldNum" sz="quarter" idx="12"/>
          </p:nvPr>
        </p:nvSpPr>
        <p:spPr/>
        <p:txBody>
          <a:bodyPr/>
          <a:lstStyle/>
          <a:p>
            <a:fld id="{761700FE-0DB7-4834-AE33-54ACB90C5EAE}" type="slidenum">
              <a:rPr lang="en-US" smtClean="0"/>
              <a:t>‹#›</a:t>
            </a:fld>
            <a:endParaRPr lang="en-US"/>
          </a:p>
        </p:txBody>
      </p:sp>
    </p:spTree>
    <p:extLst>
      <p:ext uri="{BB962C8B-B14F-4D97-AF65-F5344CB8AC3E}">
        <p14:creationId xmlns:p14="http://schemas.microsoft.com/office/powerpoint/2010/main" val="98258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855AB-59AC-67DE-89DB-691F44E063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8EAB07-1D90-E86B-9BDB-46FB09F628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4227DE-DE42-1A41-DB22-70DE43E089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103B3F-72B6-5839-34CF-BF05904A3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CA9771-5E11-88C3-7AE3-A6C161B784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EF9257-AF3A-DFB7-EADD-D6AB63FE7303}"/>
              </a:ext>
            </a:extLst>
          </p:cNvPr>
          <p:cNvSpPr>
            <a:spLocks noGrp="1"/>
          </p:cNvSpPr>
          <p:nvPr>
            <p:ph type="dt" sz="half" idx="10"/>
          </p:nvPr>
        </p:nvSpPr>
        <p:spPr/>
        <p:txBody>
          <a:bodyPr/>
          <a:lstStyle/>
          <a:p>
            <a:fld id="{75B341AF-CAEE-4916-AD1C-27EAEE3728A2}" type="datetimeFigureOut">
              <a:rPr lang="en-US" smtClean="0"/>
              <a:t>2/12/2023</a:t>
            </a:fld>
            <a:endParaRPr lang="en-US"/>
          </a:p>
        </p:txBody>
      </p:sp>
      <p:sp>
        <p:nvSpPr>
          <p:cNvPr id="8" name="Footer Placeholder 7">
            <a:extLst>
              <a:ext uri="{FF2B5EF4-FFF2-40B4-BE49-F238E27FC236}">
                <a16:creationId xmlns:a16="http://schemas.microsoft.com/office/drawing/2014/main" id="{5E8B9481-A755-EB36-29F1-6998437D7A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4E03D5-49F6-A538-07C1-B5D542F26FBF}"/>
              </a:ext>
            </a:extLst>
          </p:cNvPr>
          <p:cNvSpPr>
            <a:spLocks noGrp="1"/>
          </p:cNvSpPr>
          <p:nvPr>
            <p:ph type="sldNum" sz="quarter" idx="12"/>
          </p:nvPr>
        </p:nvSpPr>
        <p:spPr/>
        <p:txBody>
          <a:bodyPr/>
          <a:lstStyle/>
          <a:p>
            <a:fld id="{761700FE-0DB7-4834-AE33-54ACB90C5EAE}" type="slidenum">
              <a:rPr lang="en-US" smtClean="0"/>
              <a:t>‹#›</a:t>
            </a:fld>
            <a:endParaRPr lang="en-US"/>
          </a:p>
        </p:txBody>
      </p:sp>
    </p:spTree>
    <p:extLst>
      <p:ext uri="{BB962C8B-B14F-4D97-AF65-F5344CB8AC3E}">
        <p14:creationId xmlns:p14="http://schemas.microsoft.com/office/powerpoint/2010/main" val="2653403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612DC-AFB3-6EF7-F136-D049673185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FBFC70-0F90-ED17-34DC-130910542B72}"/>
              </a:ext>
            </a:extLst>
          </p:cNvPr>
          <p:cNvSpPr>
            <a:spLocks noGrp="1"/>
          </p:cNvSpPr>
          <p:nvPr>
            <p:ph type="dt" sz="half" idx="10"/>
          </p:nvPr>
        </p:nvSpPr>
        <p:spPr/>
        <p:txBody>
          <a:bodyPr/>
          <a:lstStyle/>
          <a:p>
            <a:fld id="{75B341AF-CAEE-4916-AD1C-27EAEE3728A2}" type="datetimeFigureOut">
              <a:rPr lang="en-US" smtClean="0"/>
              <a:t>2/12/2023</a:t>
            </a:fld>
            <a:endParaRPr lang="en-US"/>
          </a:p>
        </p:txBody>
      </p:sp>
      <p:sp>
        <p:nvSpPr>
          <p:cNvPr id="4" name="Footer Placeholder 3">
            <a:extLst>
              <a:ext uri="{FF2B5EF4-FFF2-40B4-BE49-F238E27FC236}">
                <a16:creationId xmlns:a16="http://schemas.microsoft.com/office/drawing/2014/main" id="{366B37C8-7A6E-297C-1279-89884B6365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955C84-FD8F-1A86-DC1A-030F96E9FEF7}"/>
              </a:ext>
            </a:extLst>
          </p:cNvPr>
          <p:cNvSpPr>
            <a:spLocks noGrp="1"/>
          </p:cNvSpPr>
          <p:nvPr>
            <p:ph type="sldNum" sz="quarter" idx="12"/>
          </p:nvPr>
        </p:nvSpPr>
        <p:spPr/>
        <p:txBody>
          <a:bodyPr/>
          <a:lstStyle/>
          <a:p>
            <a:fld id="{761700FE-0DB7-4834-AE33-54ACB90C5EAE}" type="slidenum">
              <a:rPr lang="en-US" smtClean="0"/>
              <a:t>‹#›</a:t>
            </a:fld>
            <a:endParaRPr lang="en-US"/>
          </a:p>
        </p:txBody>
      </p:sp>
    </p:spTree>
    <p:extLst>
      <p:ext uri="{BB962C8B-B14F-4D97-AF65-F5344CB8AC3E}">
        <p14:creationId xmlns:p14="http://schemas.microsoft.com/office/powerpoint/2010/main" val="1619023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6C7B80-8C87-34B3-2513-9578ECDDA8C7}"/>
              </a:ext>
            </a:extLst>
          </p:cNvPr>
          <p:cNvSpPr>
            <a:spLocks noGrp="1"/>
          </p:cNvSpPr>
          <p:nvPr>
            <p:ph type="dt" sz="half" idx="10"/>
          </p:nvPr>
        </p:nvSpPr>
        <p:spPr/>
        <p:txBody>
          <a:bodyPr/>
          <a:lstStyle/>
          <a:p>
            <a:fld id="{75B341AF-CAEE-4916-AD1C-27EAEE3728A2}" type="datetimeFigureOut">
              <a:rPr lang="en-US" smtClean="0"/>
              <a:t>2/12/2023</a:t>
            </a:fld>
            <a:endParaRPr lang="en-US"/>
          </a:p>
        </p:txBody>
      </p:sp>
      <p:sp>
        <p:nvSpPr>
          <p:cNvPr id="3" name="Footer Placeholder 2">
            <a:extLst>
              <a:ext uri="{FF2B5EF4-FFF2-40B4-BE49-F238E27FC236}">
                <a16:creationId xmlns:a16="http://schemas.microsoft.com/office/drawing/2014/main" id="{698ADF75-5F95-F7D9-090A-E63088193C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91C0FA-548D-F0C2-E6E3-37A7BDA7DA7C}"/>
              </a:ext>
            </a:extLst>
          </p:cNvPr>
          <p:cNvSpPr>
            <a:spLocks noGrp="1"/>
          </p:cNvSpPr>
          <p:nvPr>
            <p:ph type="sldNum" sz="quarter" idx="12"/>
          </p:nvPr>
        </p:nvSpPr>
        <p:spPr/>
        <p:txBody>
          <a:bodyPr/>
          <a:lstStyle/>
          <a:p>
            <a:fld id="{761700FE-0DB7-4834-AE33-54ACB90C5EAE}" type="slidenum">
              <a:rPr lang="en-US" smtClean="0"/>
              <a:t>‹#›</a:t>
            </a:fld>
            <a:endParaRPr lang="en-US"/>
          </a:p>
        </p:txBody>
      </p:sp>
    </p:spTree>
    <p:extLst>
      <p:ext uri="{BB962C8B-B14F-4D97-AF65-F5344CB8AC3E}">
        <p14:creationId xmlns:p14="http://schemas.microsoft.com/office/powerpoint/2010/main" val="113105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53F00-9C43-C77B-FF11-D3C786AE97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B14FBA-A2FE-230A-111B-3435D93F08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C35891-8730-9F17-A736-D7ACA7B9B8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6C514D-82C7-1B12-9181-D9E6B7DC449D}"/>
              </a:ext>
            </a:extLst>
          </p:cNvPr>
          <p:cNvSpPr>
            <a:spLocks noGrp="1"/>
          </p:cNvSpPr>
          <p:nvPr>
            <p:ph type="dt" sz="half" idx="10"/>
          </p:nvPr>
        </p:nvSpPr>
        <p:spPr/>
        <p:txBody>
          <a:bodyPr/>
          <a:lstStyle/>
          <a:p>
            <a:fld id="{75B341AF-CAEE-4916-AD1C-27EAEE3728A2}" type="datetimeFigureOut">
              <a:rPr lang="en-US" smtClean="0"/>
              <a:t>2/12/2023</a:t>
            </a:fld>
            <a:endParaRPr lang="en-US"/>
          </a:p>
        </p:txBody>
      </p:sp>
      <p:sp>
        <p:nvSpPr>
          <p:cNvPr id="6" name="Footer Placeholder 5">
            <a:extLst>
              <a:ext uri="{FF2B5EF4-FFF2-40B4-BE49-F238E27FC236}">
                <a16:creationId xmlns:a16="http://schemas.microsoft.com/office/drawing/2014/main" id="{CE00F607-54CA-73B3-193E-2197665640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D46554-803E-DDB4-DFB1-068C9A8F6040}"/>
              </a:ext>
            </a:extLst>
          </p:cNvPr>
          <p:cNvSpPr>
            <a:spLocks noGrp="1"/>
          </p:cNvSpPr>
          <p:nvPr>
            <p:ph type="sldNum" sz="quarter" idx="12"/>
          </p:nvPr>
        </p:nvSpPr>
        <p:spPr/>
        <p:txBody>
          <a:bodyPr/>
          <a:lstStyle/>
          <a:p>
            <a:fld id="{761700FE-0DB7-4834-AE33-54ACB90C5EAE}" type="slidenum">
              <a:rPr lang="en-US" smtClean="0"/>
              <a:t>‹#›</a:t>
            </a:fld>
            <a:endParaRPr lang="en-US"/>
          </a:p>
        </p:txBody>
      </p:sp>
    </p:spTree>
    <p:extLst>
      <p:ext uri="{BB962C8B-B14F-4D97-AF65-F5344CB8AC3E}">
        <p14:creationId xmlns:p14="http://schemas.microsoft.com/office/powerpoint/2010/main" val="854287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98DDB-74A7-B451-F6E4-BDEF6F86A3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C95714-5F54-C978-CBBD-88E4C68F1C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403EDB-B15E-F1BB-E254-93AEF40D9B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DA67BB-414A-AC5B-46A0-DD189235DE93}"/>
              </a:ext>
            </a:extLst>
          </p:cNvPr>
          <p:cNvSpPr>
            <a:spLocks noGrp="1"/>
          </p:cNvSpPr>
          <p:nvPr>
            <p:ph type="dt" sz="half" idx="10"/>
          </p:nvPr>
        </p:nvSpPr>
        <p:spPr/>
        <p:txBody>
          <a:bodyPr/>
          <a:lstStyle/>
          <a:p>
            <a:fld id="{75B341AF-CAEE-4916-AD1C-27EAEE3728A2}" type="datetimeFigureOut">
              <a:rPr lang="en-US" smtClean="0"/>
              <a:t>2/12/2023</a:t>
            </a:fld>
            <a:endParaRPr lang="en-US"/>
          </a:p>
        </p:txBody>
      </p:sp>
      <p:sp>
        <p:nvSpPr>
          <p:cNvPr id="6" name="Footer Placeholder 5">
            <a:extLst>
              <a:ext uri="{FF2B5EF4-FFF2-40B4-BE49-F238E27FC236}">
                <a16:creationId xmlns:a16="http://schemas.microsoft.com/office/drawing/2014/main" id="{2D9679AB-BD6F-1899-9C90-4993F7F0B2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01A741-AD07-DF09-4A0A-717ED22CE297}"/>
              </a:ext>
            </a:extLst>
          </p:cNvPr>
          <p:cNvSpPr>
            <a:spLocks noGrp="1"/>
          </p:cNvSpPr>
          <p:nvPr>
            <p:ph type="sldNum" sz="quarter" idx="12"/>
          </p:nvPr>
        </p:nvSpPr>
        <p:spPr/>
        <p:txBody>
          <a:bodyPr/>
          <a:lstStyle/>
          <a:p>
            <a:fld id="{761700FE-0DB7-4834-AE33-54ACB90C5EAE}" type="slidenum">
              <a:rPr lang="en-US" smtClean="0"/>
              <a:t>‹#›</a:t>
            </a:fld>
            <a:endParaRPr lang="en-US"/>
          </a:p>
        </p:txBody>
      </p:sp>
    </p:spTree>
    <p:extLst>
      <p:ext uri="{BB962C8B-B14F-4D97-AF65-F5344CB8AC3E}">
        <p14:creationId xmlns:p14="http://schemas.microsoft.com/office/powerpoint/2010/main" val="635391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F93BEA-A9EB-FA42-CB2E-39DD04CB63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A1D4DE-CCDE-7C23-7709-2F10157C79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BCFC7-1F9B-75D0-5816-843FC4D088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341AF-CAEE-4916-AD1C-27EAEE3728A2}" type="datetimeFigureOut">
              <a:rPr lang="en-US" smtClean="0"/>
              <a:t>2/12/2023</a:t>
            </a:fld>
            <a:endParaRPr lang="en-US"/>
          </a:p>
        </p:txBody>
      </p:sp>
      <p:sp>
        <p:nvSpPr>
          <p:cNvPr id="5" name="Footer Placeholder 4">
            <a:extLst>
              <a:ext uri="{FF2B5EF4-FFF2-40B4-BE49-F238E27FC236}">
                <a16:creationId xmlns:a16="http://schemas.microsoft.com/office/drawing/2014/main" id="{8EC56CD1-4E07-589B-8B5C-142E0AAF7A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884DAF-E115-83B2-7884-E87055DA54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1700FE-0DB7-4834-AE33-54ACB90C5EAE}" type="slidenum">
              <a:rPr lang="en-US" smtClean="0"/>
              <a:t>‹#›</a:t>
            </a:fld>
            <a:endParaRPr lang="en-US"/>
          </a:p>
        </p:txBody>
      </p:sp>
    </p:spTree>
    <p:extLst>
      <p:ext uri="{BB962C8B-B14F-4D97-AF65-F5344CB8AC3E}">
        <p14:creationId xmlns:p14="http://schemas.microsoft.com/office/powerpoint/2010/main" val="1400311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DE3B4BD-D7A2-9D55-678B-9BDE3A757BB9}"/>
              </a:ext>
            </a:extLst>
          </p:cNvPr>
          <p:cNvPicPr>
            <a:picLocks noChangeAspect="1"/>
          </p:cNvPicPr>
          <p:nvPr/>
        </p:nvPicPr>
        <p:blipFill rotWithShape="1">
          <a:blip r:embed="rId2"/>
          <a:srcRect t="10071" r="-1" b="10815"/>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F580467E-C5DD-F23E-C4BD-9323E878EAD7}"/>
              </a:ext>
            </a:extLst>
          </p:cNvPr>
          <p:cNvSpPr>
            <a:spLocks noGrp="1"/>
          </p:cNvSpPr>
          <p:nvPr>
            <p:ph type="ctrTitle"/>
          </p:nvPr>
        </p:nvSpPr>
        <p:spPr>
          <a:xfrm>
            <a:off x="477981" y="1122363"/>
            <a:ext cx="4023360" cy="3204134"/>
          </a:xfrm>
        </p:spPr>
        <p:txBody>
          <a:bodyPr anchor="b">
            <a:normAutofit/>
          </a:bodyPr>
          <a:lstStyle/>
          <a:p>
            <a:pPr algn="l"/>
            <a:r>
              <a:rPr lang="el-GR" sz="4800" dirty="0"/>
              <a:t>ΣΧΟΛΙΚΟΣ ΕΚΦΟΒΙΣΜΟΣ</a:t>
            </a:r>
            <a:br>
              <a:rPr lang="el-GR" sz="4800" dirty="0"/>
            </a:br>
            <a:endParaRPr lang="en-US" sz="4800" dirty="0"/>
          </a:p>
        </p:txBody>
      </p:sp>
      <p:sp>
        <p:nvSpPr>
          <p:cNvPr id="5" name="Subtitle 4">
            <a:extLst>
              <a:ext uri="{FF2B5EF4-FFF2-40B4-BE49-F238E27FC236}">
                <a16:creationId xmlns:a16="http://schemas.microsoft.com/office/drawing/2014/main" id="{D02BEF71-6A01-C22B-5E33-1182D7C398FE}"/>
              </a:ext>
            </a:extLst>
          </p:cNvPr>
          <p:cNvSpPr>
            <a:spLocks noGrp="1"/>
          </p:cNvSpPr>
          <p:nvPr>
            <p:ph type="subTitle" idx="1"/>
          </p:nvPr>
        </p:nvSpPr>
        <p:spPr>
          <a:xfrm>
            <a:off x="477980" y="4872922"/>
            <a:ext cx="4023359" cy="1208141"/>
          </a:xfrm>
        </p:spPr>
        <p:txBody>
          <a:bodyPr>
            <a:normAutofit/>
          </a:bodyPr>
          <a:lstStyle/>
          <a:p>
            <a:pPr algn="l"/>
            <a:r>
              <a:rPr lang="en-US" sz="2000"/>
              <a:t>40</a:t>
            </a:r>
            <a:r>
              <a:rPr lang="el-GR" sz="2000" baseline="30000"/>
              <a:t>ο</a:t>
            </a:r>
            <a:r>
              <a:rPr lang="el-GR" sz="2000"/>
              <a:t> Δημοτικό Σχολείο Θεσσαλονίκης</a:t>
            </a:r>
          </a:p>
          <a:p>
            <a:pPr algn="l"/>
            <a:r>
              <a:rPr lang="el-GR" sz="2000"/>
              <a:t>13 Φεβρουαρίου 2023</a:t>
            </a:r>
            <a:endParaRPr lang="en-US" sz="2000"/>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26158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29E733-69E6-86DE-389C-C4EC88C283B3}"/>
              </a:ext>
            </a:extLst>
          </p:cNvPr>
          <p:cNvSpPr>
            <a:spLocks noGrp="1"/>
          </p:cNvSpPr>
          <p:nvPr>
            <p:ph type="title"/>
          </p:nvPr>
        </p:nvSpPr>
        <p:spPr>
          <a:xfrm>
            <a:off x="841248" y="334644"/>
            <a:ext cx="10509504" cy="1076914"/>
          </a:xfrm>
        </p:spPr>
        <p:txBody>
          <a:bodyPr anchor="ctr">
            <a:normAutofit/>
          </a:bodyPr>
          <a:lstStyle/>
          <a:p>
            <a:r>
              <a:rPr lang="el-GR" sz="4000" b="1"/>
              <a:t>Σχολικός Εκφοβισμός</a:t>
            </a:r>
            <a:endParaRPr lang="en-US" sz="4000" b="1"/>
          </a:p>
        </p:txBody>
      </p:sp>
      <p:sp>
        <p:nvSpPr>
          <p:cNvPr id="15" name="Rectangle 14">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Content Placeholder 7">
            <a:extLst>
              <a:ext uri="{FF2B5EF4-FFF2-40B4-BE49-F238E27FC236}">
                <a16:creationId xmlns:a16="http://schemas.microsoft.com/office/drawing/2014/main" id="{5ADEDAA5-E7EA-392C-C836-988948FB05EF}"/>
              </a:ext>
            </a:extLst>
          </p:cNvPr>
          <p:cNvGraphicFramePr>
            <a:graphicFrameLocks noGrp="1"/>
          </p:cNvGraphicFramePr>
          <p:nvPr>
            <p:ph idx="1"/>
            <p:extLst>
              <p:ext uri="{D42A27DB-BD31-4B8C-83A1-F6EECF244321}">
                <p14:modId xmlns:p14="http://schemas.microsoft.com/office/powerpoint/2010/main" val="1237473500"/>
              </p:ext>
            </p:extLst>
          </p:nvPr>
        </p:nvGraphicFramePr>
        <p:xfrm>
          <a:off x="838200" y="1737360"/>
          <a:ext cx="10506456" cy="45354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465792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EDB55E-4778-00D0-544F-52D69A2E244E}"/>
              </a:ext>
            </a:extLst>
          </p:cNvPr>
          <p:cNvSpPr>
            <a:spLocks noGrp="1"/>
          </p:cNvSpPr>
          <p:nvPr>
            <p:ph type="title"/>
          </p:nvPr>
        </p:nvSpPr>
        <p:spPr>
          <a:xfrm>
            <a:off x="572493" y="238539"/>
            <a:ext cx="11018520" cy="1434415"/>
          </a:xfrm>
        </p:spPr>
        <p:txBody>
          <a:bodyPr anchor="b">
            <a:normAutofit/>
          </a:bodyPr>
          <a:lstStyle/>
          <a:p>
            <a:r>
              <a:rPr lang="el-GR" sz="5400" b="1" dirty="0"/>
              <a:t>Το πρόβλημα</a:t>
            </a:r>
            <a:endParaRPr lang="en-US" sz="5400" b="1" dirty="0"/>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DCB20D-C5B6-2073-AFB6-A42AC3F16172}"/>
              </a:ext>
            </a:extLst>
          </p:cNvPr>
          <p:cNvSpPr>
            <a:spLocks noGrp="1"/>
          </p:cNvSpPr>
          <p:nvPr>
            <p:ph idx="1"/>
          </p:nvPr>
        </p:nvSpPr>
        <p:spPr>
          <a:xfrm>
            <a:off x="413359" y="1948069"/>
            <a:ext cx="6872686" cy="4671391"/>
          </a:xfrm>
        </p:spPr>
        <p:txBody>
          <a:bodyPr anchor="t">
            <a:normAutofit/>
          </a:bodyPr>
          <a:lstStyle/>
          <a:p>
            <a:pPr marL="0" indent="0">
              <a:buNone/>
            </a:pPr>
            <a:r>
              <a:rPr lang="el-GR" sz="2200" b="1" dirty="0">
                <a:solidFill>
                  <a:srgbClr val="002060"/>
                </a:solidFill>
              </a:rPr>
              <a:t>Ο σχολικός εκφοβισμός είναι ένα φαινόμενο που εμφανίζεται σε πολλές χώρες του κόσμου. Δηλαδή ένα είδος </a:t>
            </a:r>
            <a:r>
              <a:rPr lang="el-GR" sz="2200" b="1" dirty="0" err="1">
                <a:solidFill>
                  <a:srgbClr val="002060"/>
                </a:solidFill>
              </a:rPr>
              <a:t>μπούλινγκ</a:t>
            </a:r>
            <a:r>
              <a:rPr lang="el-GR" sz="2200" b="1" dirty="0">
                <a:solidFill>
                  <a:srgbClr val="002060"/>
                </a:solidFill>
              </a:rPr>
              <a:t>. Ο σχολικός εκφοβισμός αναφέρεται στη χρήση βίας μεταξύ μαθητών ή συνομηλίκων παιδιών, με στόχο να προκληθεί φόβος, πόνος ή αναστάτωση.</a:t>
            </a:r>
          </a:p>
          <a:p>
            <a:pPr marL="0" indent="0">
              <a:buNone/>
            </a:pPr>
            <a:r>
              <a:rPr lang="el-GR" sz="2200" b="1" dirty="0"/>
              <a:t> Εμφανίζεται με τη μορφή του λεκτικού εκφοβισμού (κοροϊδία, διακρίσεις, ντροπιαστικά σχόλια), κοινωνικού εκφοβισμού (διάδοση φημών, καταστροφή προσωπικών αντικειμένων, απομόνωση από την ομάδα), σωματικού εκφοβισμού (χτυπήματα, σπρωξίματα, κλωτσιές), του ηλεκτρονικού εκφοβισμού (εκβιασμός μέσω διαδικτύου και ηλεκτρονικού ταχυδρομείου μέσω μηνυμάτων στο κινητό τηλέφωνο).</a:t>
            </a:r>
            <a:endParaRPr lang="en-US" sz="2200" b="1" dirty="0"/>
          </a:p>
        </p:txBody>
      </p:sp>
      <p:pic>
        <p:nvPicPr>
          <p:cNvPr id="5" name="Picture 4">
            <a:extLst>
              <a:ext uri="{FF2B5EF4-FFF2-40B4-BE49-F238E27FC236}">
                <a16:creationId xmlns:a16="http://schemas.microsoft.com/office/drawing/2014/main" id="{3BD8A3C6-C56A-DB1E-21D8-CDC234C3D813}"/>
              </a:ext>
            </a:extLst>
          </p:cNvPr>
          <p:cNvPicPr>
            <a:picLocks noChangeAspect="1"/>
          </p:cNvPicPr>
          <p:nvPr/>
        </p:nvPicPr>
        <p:blipFill rotWithShape="1">
          <a:blip r:embed="rId2">
            <a:extLst>
              <a:ext uri="{28A0092B-C50C-407E-A947-70E740481C1C}">
                <a14:useLocalDpi xmlns:a14="http://schemas.microsoft.com/office/drawing/2010/main" val="0"/>
              </a:ext>
            </a:extLst>
          </a:blip>
          <a:srcRect l="12218" r="30060" b="1"/>
          <a:stretch/>
        </p:blipFill>
        <p:spPr>
          <a:xfrm>
            <a:off x="7675658" y="2093976"/>
            <a:ext cx="3941064" cy="4096512"/>
          </a:xfrm>
          <a:prstGeom prst="rect">
            <a:avLst/>
          </a:prstGeom>
        </p:spPr>
      </p:pic>
    </p:spTree>
    <p:extLst>
      <p:ext uri="{BB962C8B-B14F-4D97-AF65-F5344CB8AC3E}">
        <p14:creationId xmlns:p14="http://schemas.microsoft.com/office/powerpoint/2010/main" val="120564887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089B6A60-1DCA-C732-01FD-4534F1398B7B}"/>
              </a:ext>
            </a:extLst>
          </p:cNvPr>
          <p:cNvPicPr>
            <a:picLocks noChangeAspect="1"/>
          </p:cNvPicPr>
          <p:nvPr/>
        </p:nvPicPr>
        <p:blipFill rotWithShape="1">
          <a:blip r:embed="rId2">
            <a:extLst>
              <a:ext uri="{28A0092B-C50C-407E-A947-70E740481C1C}">
                <a14:useLocalDpi xmlns:a14="http://schemas.microsoft.com/office/drawing/2010/main" val="0"/>
              </a:ext>
            </a:extLst>
          </a:blip>
          <a:srcRect l="13421" t="9091" r="29693"/>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CE8940-E100-90AA-9751-B84422F985A8}"/>
              </a:ext>
            </a:extLst>
          </p:cNvPr>
          <p:cNvSpPr>
            <a:spLocks noGrp="1"/>
          </p:cNvSpPr>
          <p:nvPr>
            <p:ph type="title"/>
          </p:nvPr>
        </p:nvSpPr>
        <p:spPr>
          <a:xfrm>
            <a:off x="371094" y="1161288"/>
            <a:ext cx="3438144" cy="1124712"/>
          </a:xfrm>
        </p:spPr>
        <p:txBody>
          <a:bodyPr anchor="b">
            <a:normAutofit/>
          </a:bodyPr>
          <a:lstStyle/>
          <a:p>
            <a:r>
              <a:rPr lang="el-GR" sz="2800" b="1"/>
              <a:t>Αντιμετώπιση </a:t>
            </a:r>
            <a:endParaRPr lang="en-US" sz="2800" b="1"/>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3104C23-E5C6-BA0E-0D37-176C21F7E2F1}"/>
              </a:ext>
            </a:extLst>
          </p:cNvPr>
          <p:cNvSpPr>
            <a:spLocks noGrp="1"/>
          </p:cNvSpPr>
          <p:nvPr>
            <p:ph idx="1"/>
          </p:nvPr>
        </p:nvSpPr>
        <p:spPr>
          <a:xfrm>
            <a:off x="371094" y="2718054"/>
            <a:ext cx="3438906" cy="3207258"/>
          </a:xfrm>
        </p:spPr>
        <p:txBody>
          <a:bodyPr anchor="t">
            <a:normAutofit lnSpcReduction="10000"/>
          </a:bodyPr>
          <a:lstStyle/>
          <a:p>
            <a:pPr marL="0" indent="0">
              <a:buNone/>
            </a:pPr>
            <a:r>
              <a:rPr lang="el-GR" sz="2200" dirty="0"/>
              <a:t>Απαραίτητο είναι να το πούμε σε κάποιον (δάσκαλο, στους γονείς μας ή στην διευθύντρια</a:t>
            </a:r>
            <a:r>
              <a:rPr lang="el-GR" sz="2200" dirty="0">
                <a:solidFill>
                  <a:schemeClr val="tx1">
                    <a:lumMod val="75000"/>
                  </a:schemeClr>
                </a:solidFill>
              </a:rPr>
              <a:t>). </a:t>
            </a:r>
            <a:endParaRPr lang="en-US" sz="2200" dirty="0">
              <a:solidFill>
                <a:schemeClr val="tx1">
                  <a:lumMod val="75000"/>
                </a:schemeClr>
              </a:solidFill>
            </a:endParaRPr>
          </a:p>
          <a:p>
            <a:pPr marL="0" indent="0">
              <a:buNone/>
            </a:pPr>
            <a:r>
              <a:rPr lang="el-GR" sz="2200" dirty="0">
                <a:solidFill>
                  <a:schemeClr val="tx1">
                    <a:lumMod val="75000"/>
                  </a:schemeClr>
                </a:solidFill>
              </a:rPr>
              <a:t>Αν το πρόβλημα είναι σοβαρό να μην το κρατήσουμε κρυφό λόγο απειλών. Αν σου κάνουν σωματική βία πότε μην απαντήσεις με βία.</a:t>
            </a:r>
            <a:endParaRPr lang="en-US" sz="2200" dirty="0">
              <a:solidFill>
                <a:schemeClr val="tx1">
                  <a:lumMod val="75000"/>
                </a:schemeClr>
              </a:solidFill>
            </a:endParaRPr>
          </a:p>
        </p:txBody>
      </p:sp>
    </p:spTree>
    <p:extLst>
      <p:ext uri="{BB962C8B-B14F-4D97-AF65-F5344CB8AC3E}">
        <p14:creationId xmlns:p14="http://schemas.microsoft.com/office/powerpoint/2010/main" val="29614456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92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14" descr="Graphical user interface, website&#10;&#10;Description automatically generated">
            <a:extLst>
              <a:ext uri="{FF2B5EF4-FFF2-40B4-BE49-F238E27FC236}">
                <a16:creationId xmlns:a16="http://schemas.microsoft.com/office/drawing/2014/main" id="{A37C439B-25A3-D866-8F88-23F9563F9C37}"/>
              </a:ext>
            </a:extLst>
          </p:cNvPr>
          <p:cNvPicPr>
            <a:picLocks noGrp="1" noChangeAspect="1"/>
          </p:cNvPicPr>
          <p:nvPr>
            <p:ph idx="1"/>
          </p:nvPr>
        </p:nvPicPr>
        <p:blipFill>
          <a:blip r:embed="rId2"/>
          <a:stretch>
            <a:fillRect/>
          </a:stretch>
        </p:blipFill>
        <p:spPr>
          <a:xfrm>
            <a:off x="4013814" y="643467"/>
            <a:ext cx="4164372" cy="5571066"/>
          </a:xfrm>
          <a:prstGeom prst="rect">
            <a:avLst/>
          </a:prstGeom>
        </p:spPr>
      </p:pic>
    </p:spTree>
    <p:extLst>
      <p:ext uri="{BB962C8B-B14F-4D97-AF65-F5344CB8AC3E}">
        <p14:creationId xmlns:p14="http://schemas.microsoft.com/office/powerpoint/2010/main" val="2284409088"/>
      </p:ext>
    </p:extLst>
  </p:cSld>
  <p:clrMapOvr>
    <a:masterClrMapping/>
  </p:clrMapOvr>
  <mc:AlternateContent xmlns:mc="http://schemas.openxmlformats.org/markup-compatibility/2006">
    <mc:Choice xmlns:p14="http://schemas.microsoft.com/office/powerpoint/2010/main" Requires="p14">
      <p:transition spd="slow" p14:dur="1250">
        <p14:warp/>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04489E-C1AE-81BB-C84A-E031551168AD}"/>
              </a:ext>
            </a:extLst>
          </p:cNvPr>
          <p:cNvSpPr>
            <a:spLocks noGrp="1"/>
          </p:cNvSpPr>
          <p:nvPr>
            <p:ph type="title"/>
          </p:nvPr>
        </p:nvSpPr>
        <p:spPr>
          <a:xfrm>
            <a:off x="686834" y="1153572"/>
            <a:ext cx="3200400" cy="4461163"/>
          </a:xfrm>
        </p:spPr>
        <p:txBody>
          <a:bodyPr>
            <a:normAutofit/>
          </a:bodyPr>
          <a:lstStyle/>
          <a:p>
            <a:r>
              <a:rPr lang="el-GR" sz="5400" b="1" dirty="0">
                <a:solidFill>
                  <a:srgbClr val="002060"/>
                </a:solidFill>
              </a:rPr>
              <a:t>Στοπ </a:t>
            </a:r>
            <a:r>
              <a:rPr lang="el-GR" sz="5400" b="1" dirty="0" err="1">
                <a:solidFill>
                  <a:srgbClr val="002060"/>
                </a:solidFill>
              </a:rPr>
              <a:t>Μπούλινκγ</a:t>
            </a:r>
            <a:r>
              <a:rPr lang="el-GR" sz="5400" b="1" dirty="0">
                <a:solidFill>
                  <a:srgbClr val="002060"/>
                </a:solidFill>
              </a:rPr>
              <a:t> </a:t>
            </a:r>
            <a:endParaRPr lang="en-US" sz="5400" b="1" dirty="0">
              <a:solidFill>
                <a:srgbClr val="002060"/>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BA07EE4-76B7-5738-17CA-2B0CE50B7580}"/>
              </a:ext>
            </a:extLst>
          </p:cNvPr>
          <p:cNvSpPr>
            <a:spLocks noGrp="1"/>
          </p:cNvSpPr>
          <p:nvPr>
            <p:ph idx="1"/>
          </p:nvPr>
        </p:nvSpPr>
        <p:spPr>
          <a:xfrm>
            <a:off x="5436296" y="2093530"/>
            <a:ext cx="5917503" cy="4083433"/>
          </a:xfrm>
        </p:spPr>
        <p:txBody>
          <a:bodyPr anchor="ctr">
            <a:normAutofit/>
          </a:bodyPr>
          <a:lstStyle/>
          <a:p>
            <a:pPr marL="0" indent="0">
              <a:buNone/>
            </a:pPr>
            <a:r>
              <a:rPr lang="el-GR" b="1" dirty="0"/>
              <a:t>Διαμάντω </a:t>
            </a:r>
            <a:r>
              <a:rPr lang="el-GR" b="1" dirty="0" err="1"/>
              <a:t>Νταμάντη</a:t>
            </a:r>
            <a:r>
              <a:rPr lang="el-GR" b="1" dirty="0"/>
              <a:t> και Γιάννα </a:t>
            </a:r>
            <a:r>
              <a:rPr lang="el-GR" b="1" dirty="0" err="1"/>
              <a:t>Αρακελιάν</a:t>
            </a:r>
            <a:endParaRPr lang="el-GR" b="1" dirty="0"/>
          </a:p>
          <a:p>
            <a:pPr marL="0" indent="0">
              <a:buNone/>
            </a:pPr>
            <a:r>
              <a:rPr lang="el-GR" b="1" dirty="0"/>
              <a:t>Ευχαριστούμε!</a:t>
            </a:r>
            <a:endParaRPr lang="en-US" b="1" dirty="0"/>
          </a:p>
        </p:txBody>
      </p:sp>
    </p:spTree>
    <p:extLst>
      <p:ext uri="{BB962C8B-B14F-4D97-AF65-F5344CB8AC3E}">
        <p14:creationId xmlns:p14="http://schemas.microsoft.com/office/powerpoint/2010/main" val="11166347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174</Words>
  <Application>Microsoft Office PowerPoint</Application>
  <PresentationFormat>Widescreen</PresentationFormat>
  <Paragraphs>14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ΣΧΟΛΙΚΟΣ ΕΚΦΟΒΙΣΜΟΣ </vt:lpstr>
      <vt:lpstr>Σχολικός Εκφοβισμός</vt:lpstr>
      <vt:lpstr>Το πρόβλημα</vt:lpstr>
      <vt:lpstr>Αντιμετώπιση </vt:lpstr>
      <vt:lpstr>PowerPoint Presentation</vt:lpstr>
      <vt:lpstr>Στοπ Μπούλινκγ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Σχολικός Εκφοβισμός</dc:title>
  <dc:creator>Hovhannisyan Iren</dc:creator>
  <cp:lastModifiedBy>Hovhannisyan Iren</cp:lastModifiedBy>
  <cp:revision>3</cp:revision>
  <dcterms:created xsi:type="dcterms:W3CDTF">2023-02-12T13:27:20Z</dcterms:created>
  <dcterms:modified xsi:type="dcterms:W3CDTF">2023-02-12T15:15:58Z</dcterms:modified>
</cp:coreProperties>
</file>