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943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576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116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813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580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50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46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310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51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080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10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0D27-0FE0-4559-B52D-FFA18941CA38}" type="datetimeFigureOut">
              <a:rPr lang="el-GR" smtClean="0"/>
              <a:t>19/3/2020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1C20-BB27-47D8-ABAE-5241062E1CFF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839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rt280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33848" y="206063"/>
            <a:ext cx="9144000" cy="16227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4200" dirty="0" smtClean="0"/>
              <a:t>Ενότητα: </a:t>
            </a:r>
            <a:r>
              <a:rPr lang="el-GR" sz="4200" dirty="0" smtClean="0"/>
              <a:t>Οι περιπέτειες του </a:t>
            </a:r>
            <a:r>
              <a:rPr lang="el-GR" sz="4200" dirty="0" smtClean="0"/>
              <a:t>Οδυσσέα. </a:t>
            </a:r>
            <a:r>
              <a:rPr lang="el-GR" sz="2800" b="1" dirty="0" smtClean="0"/>
              <a:t>Μάθημα</a:t>
            </a:r>
            <a:r>
              <a:rPr lang="el-GR" sz="2800" b="1" dirty="0" smtClean="0"/>
              <a:t>: </a:t>
            </a:r>
            <a:r>
              <a:rPr lang="el-GR" sz="2800" b="1" dirty="0" smtClean="0">
                <a:solidFill>
                  <a:srgbClr val="FF0000"/>
                </a:solidFill>
              </a:rPr>
              <a:t>Στους </a:t>
            </a:r>
            <a:r>
              <a:rPr lang="el-GR" sz="2800" b="1" dirty="0" smtClean="0">
                <a:solidFill>
                  <a:srgbClr val="FF0000"/>
                </a:solidFill>
              </a:rPr>
              <a:t>Κίκονες</a:t>
            </a:r>
            <a:r>
              <a:rPr lang="el-GR" sz="2800" b="1" dirty="0" smtClean="0">
                <a:solidFill>
                  <a:srgbClr val="FF0000"/>
                </a:solidFill>
              </a:rPr>
              <a:t>, στους Λωτοφάγους και στους Κύκλωπες</a:t>
            </a:r>
            <a:r>
              <a:rPr lang="el-GR" sz="2800" b="1" dirty="0" smtClean="0"/>
              <a:t>.</a:t>
            </a:r>
            <a:endParaRPr lang="el-GR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33848" y="2115108"/>
            <a:ext cx="896217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500" dirty="0" smtClean="0">
                <a:solidFill>
                  <a:schemeClr val="accent1">
                    <a:lumMod val="75000"/>
                  </a:schemeClr>
                </a:solidFill>
              </a:rPr>
              <a:t>Γενικές οδηγίες: </a:t>
            </a:r>
            <a:endParaRPr lang="en-US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Τις </a:t>
            </a:r>
            <a:r>
              <a:rPr lang="el-GR" dirty="0" smtClean="0"/>
              <a:t>ερωτήσεις </a:t>
            </a:r>
            <a:r>
              <a:rPr lang="el-GR" dirty="0" smtClean="0"/>
              <a:t>που σας βάζω, θα ήθελα αφού τις γράφετε να τις φωτογραφίζετε και να τις στέλνετε στο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mrt2803@gmail.com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Στις απαντήσεις σας να μην ξεπερνάτε τις σειρές που ζητάω και να ελέγχετε όσα γράφετε πριν τα στείλετε.</a:t>
            </a:r>
            <a:endParaRPr lang="el-GR" dirty="0" smtClean="0"/>
          </a:p>
          <a:p>
            <a:pPr algn="just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Χωρίστε το μάθημα αυτό στη μέση. Την 1</a:t>
            </a:r>
            <a:r>
              <a:rPr lang="el-GR" baseline="30000" dirty="0" smtClean="0"/>
              <a:t>η</a:t>
            </a:r>
            <a:r>
              <a:rPr lang="el-GR" dirty="0" smtClean="0"/>
              <a:t> μέρα θα διαβάσετε τη σελ. 82 και τη 2</a:t>
            </a:r>
            <a:r>
              <a:rPr lang="el-GR" baseline="30000" dirty="0" smtClean="0"/>
              <a:t>η</a:t>
            </a:r>
            <a:r>
              <a:rPr lang="el-GR" dirty="0" smtClean="0"/>
              <a:t> μέρα τη σελ.83.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Απαντήστε τις ερωτήσεις στο τετράδιο γραπτού λόγου γράφοντας ως τίτλο </a:t>
            </a:r>
            <a:r>
              <a:rPr lang="el-GR" dirty="0" smtClean="0"/>
              <a:t>«</a:t>
            </a:r>
            <a:r>
              <a:rPr lang="el-GR" dirty="0" smtClean="0"/>
              <a:t> Ιστορία, σελ. 82-83, Απαντήσεις στις ερωτήσεις».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Έχετε περιθώριο για να μου στείλετε τις απαντήσεις ως την Τρίτη.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Μην κάνετε τις ασκήσεις του </a:t>
            </a:r>
            <a:r>
              <a:rPr lang="el-GR" dirty="0" smtClean="0"/>
              <a:t>τ.ε.</a:t>
            </a:r>
            <a:r>
              <a:rPr lang="el-GR" dirty="0" smtClean="0"/>
              <a:t> Θα τις κάνουμε όταν γυρίσουμε στο σχολείο.</a:t>
            </a:r>
            <a:endParaRPr lang="el-GR" dirty="0" smtClean="0"/>
          </a:p>
          <a:p>
            <a:endParaRPr lang="el-GR" sz="2500" dirty="0" smtClean="0"/>
          </a:p>
          <a:p>
            <a:endParaRPr lang="el-GR" dirty="0"/>
          </a:p>
        </p:txBody>
      </p:sp>
      <p:sp>
        <p:nvSpPr>
          <p:cNvPr id="5" name="Δεξιό βέλος 4">
            <a:hlinkClick r:id="" action="ppaction://hlinkshowjump?jump=nextslide"/>
          </p:cNvPr>
          <p:cNvSpPr/>
          <p:nvPr/>
        </p:nvSpPr>
        <p:spPr>
          <a:xfrm>
            <a:off x="11085342" y="5992837"/>
            <a:ext cx="900332" cy="675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6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11907"/>
            <a:ext cx="10515600" cy="3573829"/>
          </a:xfrm>
        </p:spPr>
        <p:txBody>
          <a:bodyPr>
            <a:noAutofit/>
          </a:bodyPr>
          <a:lstStyle/>
          <a:p>
            <a:pPr algn="ctr"/>
            <a:r>
              <a:rPr lang="el-GR" sz="3000" b="1" u="sng" dirty="0" smtClean="0">
                <a:solidFill>
                  <a:srgbClr val="FF0000"/>
                </a:solidFill>
              </a:rPr>
              <a:t>Μάθημα 1</a:t>
            </a:r>
            <a:r>
              <a:rPr lang="el-GR" sz="3000" b="1" u="sng" baseline="30000" dirty="0" smtClean="0">
                <a:solidFill>
                  <a:srgbClr val="FF0000"/>
                </a:solidFill>
              </a:rPr>
              <a:t>ο</a:t>
            </a:r>
            <a:r>
              <a:rPr lang="el-GR" sz="3000" b="1" u="sng" dirty="0" smtClean="0">
                <a:solidFill>
                  <a:srgbClr val="FF0000"/>
                </a:solidFill>
              </a:rPr>
              <a:t> </a:t>
            </a:r>
            <a:br>
              <a:rPr lang="el-GR" sz="3000" b="1" u="sng" dirty="0" smtClean="0">
                <a:solidFill>
                  <a:srgbClr val="FF0000"/>
                </a:solidFill>
              </a:rPr>
            </a:br>
            <a:r>
              <a:rPr lang="el-GR" sz="3000" b="1" u="sng" dirty="0" smtClean="0">
                <a:solidFill>
                  <a:srgbClr val="FF0000"/>
                </a:solidFill>
              </a:rPr>
              <a:t/>
            </a:r>
            <a:br>
              <a:rPr lang="el-GR" sz="3000" b="1" u="sng" dirty="0" smtClean="0">
                <a:solidFill>
                  <a:srgbClr val="FF0000"/>
                </a:solidFill>
              </a:rPr>
            </a:br>
            <a:r>
              <a:rPr lang="el-GR" sz="2600" dirty="0"/>
              <a:t>Αφού </a:t>
            </a:r>
            <a:r>
              <a:rPr lang="el-GR" sz="2600" b="1" dirty="0" smtClean="0"/>
              <a:t>μάθετε</a:t>
            </a:r>
            <a:r>
              <a:rPr lang="el-GR" sz="2600" dirty="0" smtClean="0"/>
              <a:t> το</a:t>
            </a:r>
            <a:r>
              <a:rPr lang="en-US" sz="2600" dirty="0" smtClean="0"/>
              <a:t> </a:t>
            </a:r>
            <a:r>
              <a:rPr lang="el-GR" sz="2600" dirty="0" smtClean="0"/>
              <a:t>μάθημα(σελ</a:t>
            </a:r>
            <a:r>
              <a:rPr lang="el-GR" sz="2600" dirty="0"/>
              <a:t>. </a:t>
            </a:r>
            <a:r>
              <a:rPr lang="el-GR" sz="2600" dirty="0" smtClean="0"/>
              <a:t>82), κλείστε το βιβλίο και απαντήστε στις ερωτήσεις με λίγα λόγια. Η κάθε απάντηση να μην ξεπερνάει τις 6 σειρές.</a:t>
            </a:r>
            <a:br>
              <a:rPr lang="el-GR" sz="26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l-GR" sz="2500" b="1" i="1" u="sng" baseline="30000" dirty="0" smtClean="0">
                <a:solidFill>
                  <a:schemeClr val="accent4">
                    <a:lumMod val="75000"/>
                  </a:schemeClr>
                </a:solidFill>
              </a:rPr>
              <a:t>η</a:t>
            </a: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200" dirty="0" smtClean="0"/>
              <a:t>Τι συνέβη όταν έφτασε ο Οδυσσέας με τους συντρόφους του στη χώρα των </a:t>
            </a:r>
            <a:r>
              <a:rPr lang="el-GR" sz="2200" dirty="0" smtClean="0"/>
              <a:t>Κικόνων</a:t>
            </a:r>
            <a:r>
              <a:rPr lang="el-GR" sz="2200" dirty="0" smtClean="0"/>
              <a:t>;</a:t>
            </a: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610122"/>
            <a:ext cx="10515600" cy="256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i="1" u="sng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η 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endParaRPr lang="en-US" sz="2500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200" dirty="0" smtClean="0">
                <a:latin typeface="+mj-lt"/>
                <a:ea typeface="+mj-ea"/>
                <a:cs typeface="+mj-cs"/>
              </a:rPr>
              <a:t>Τι συνέβη όταν έφτασαν στη χώρα των Λωτοφάγων;</a:t>
            </a:r>
            <a:endParaRPr lang="el-GR" sz="22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l-GR" sz="25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l-GR" sz="2500" i="1" u="sng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η 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endParaRPr lang="el-GR" sz="2500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200" dirty="0" smtClean="0">
                <a:latin typeface="+mj-lt"/>
                <a:ea typeface="+mj-ea"/>
                <a:cs typeface="+mj-cs"/>
              </a:rPr>
              <a:t>Ποιον Κύκλωπα συνάντησαν το νησί των Κυκλώπων και πως τους φέρθηκε ο Κύκλωπας; Τι σκέφτηκε να κάνει ο Οδυσσέας;</a:t>
            </a:r>
            <a:endParaRPr lang="el-GR" sz="22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l-GR" sz="25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Δεξιό βέλος 6">
            <a:hlinkClick r:id="" action="ppaction://hlinkshowjump?jump=nextslide"/>
          </p:cNvPr>
          <p:cNvSpPr/>
          <p:nvPr/>
        </p:nvSpPr>
        <p:spPr>
          <a:xfrm>
            <a:off x="11113477" y="6094827"/>
            <a:ext cx="801858" cy="61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5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73829"/>
          </a:xfrm>
        </p:spPr>
        <p:txBody>
          <a:bodyPr>
            <a:noAutofit/>
          </a:bodyPr>
          <a:lstStyle/>
          <a:p>
            <a:pPr algn="ctr"/>
            <a:r>
              <a:rPr lang="el-GR" sz="3000" b="1" u="sng" dirty="0" smtClean="0">
                <a:solidFill>
                  <a:schemeClr val="accent5">
                    <a:lumMod val="75000"/>
                  </a:schemeClr>
                </a:solidFill>
              </a:rPr>
              <a:t>Μάθημα </a:t>
            </a:r>
            <a:r>
              <a:rPr lang="en-US" sz="3000" b="1" u="sng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l-GR" sz="3000" b="1" u="sng" baseline="30000" dirty="0" smtClean="0">
                <a:solidFill>
                  <a:schemeClr val="accent5">
                    <a:lumMod val="75000"/>
                  </a:schemeClr>
                </a:solidFill>
              </a:rPr>
              <a:t>ο</a:t>
            </a:r>
            <a:r>
              <a:rPr lang="el-GR" sz="30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000" b="1" u="sng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l-GR" sz="3000" b="1" u="sng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sz="3000" b="1" u="sng" dirty="0" smtClean="0">
                <a:solidFill>
                  <a:srgbClr val="FF0000"/>
                </a:solidFill>
              </a:rPr>
              <a:t/>
            </a:r>
            <a:br>
              <a:rPr lang="el-GR" sz="3000" b="1" u="sng" dirty="0" smtClean="0">
                <a:solidFill>
                  <a:srgbClr val="FF0000"/>
                </a:solidFill>
              </a:rPr>
            </a:br>
            <a:r>
              <a:rPr lang="el-GR" sz="2500" dirty="0"/>
              <a:t>Αφού </a:t>
            </a:r>
            <a:r>
              <a:rPr lang="el-GR" sz="2500" b="1" dirty="0"/>
              <a:t>μάθετε</a:t>
            </a:r>
            <a:r>
              <a:rPr lang="el-GR" sz="2500" dirty="0"/>
              <a:t> το</a:t>
            </a:r>
            <a:r>
              <a:rPr lang="en-US" sz="2500" dirty="0"/>
              <a:t> </a:t>
            </a:r>
            <a:r>
              <a:rPr lang="el-GR" sz="2500" dirty="0"/>
              <a:t>μάθημα(σελ. 82), κλείστε το βιβλίο και απαντήστε στις ερωτήσεις με λίγα λόγια. Η κάθε απάντηση να μην ξεπερνάει τις 6 σειρές.</a:t>
            </a:r>
            <a:br>
              <a:rPr lang="el-GR" sz="2500" dirty="0"/>
            </a:br>
            <a:r>
              <a:rPr lang="el-GR" sz="3000" b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3000" b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500" b="1" u="sng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l-GR" sz="2500" b="1" u="sng" baseline="30000" dirty="0" smtClean="0">
                <a:solidFill>
                  <a:schemeClr val="accent4">
                    <a:lumMod val="75000"/>
                  </a:schemeClr>
                </a:solidFill>
              </a:rPr>
              <a:t>η</a:t>
            </a:r>
            <a:r>
              <a:rPr lang="el-GR" sz="2500" b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l-GR" sz="2500" b="1" i="1" u="sng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500" dirty="0" smtClean="0"/>
              <a:t>Τι απάντησε ο Οδυσσέας όταν ο Κύκλωπας τον ρώτησε ποιο είναι το όνομά του και πώς χρησιμοποίησε το μυτερό κλαδί;</a:t>
            </a:r>
            <a:r>
              <a:rPr lang="el-GR" sz="2500" dirty="0" smtClean="0"/>
              <a:t/>
            </a:r>
            <a:br>
              <a:rPr lang="el-GR" sz="2500" dirty="0" smtClean="0"/>
            </a:br>
            <a:r>
              <a:rPr lang="el-GR" sz="2500" dirty="0" smtClean="0"/>
              <a:t/>
            </a:r>
            <a:br>
              <a:rPr lang="el-GR" sz="2500" dirty="0" smtClean="0"/>
            </a:br>
            <a:endParaRPr lang="el-GR" sz="2000" i="1" dirty="0">
              <a:solidFill>
                <a:srgbClr val="00B050"/>
              </a:solidFill>
            </a:endParaRP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763107"/>
            <a:ext cx="10515600" cy="30948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i="1" u="sng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η </a:t>
            </a: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endParaRPr lang="en-US" sz="2500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500" dirty="0" smtClean="0">
                <a:latin typeface="+mj-lt"/>
                <a:ea typeface="+mj-ea"/>
                <a:cs typeface="+mj-cs"/>
              </a:rPr>
              <a:t>Πώς κατάφεραν  να φύγουν από τη σπηλιά του Κύκλωπα και τι φώναξε ο Οδυσσέας καθώς έφευγαν;</a:t>
            </a:r>
          </a:p>
          <a:p>
            <a:pPr marL="0" indent="0" algn="ctr">
              <a:buNone/>
            </a:pPr>
            <a:endParaRPr lang="el-GR" sz="25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l-GR" sz="2500" i="1" u="sng" dirty="0" smtClean="0">
                <a:solidFill>
                  <a:schemeClr val="accent4">
                    <a:lumMod val="75000"/>
                  </a:schemeClr>
                </a:solidFill>
              </a:rPr>
              <a:t>3η </a:t>
            </a:r>
            <a:r>
              <a:rPr lang="el-GR" sz="2500" i="1" u="sng" dirty="0">
                <a:solidFill>
                  <a:schemeClr val="accent4">
                    <a:lumMod val="75000"/>
                  </a:schemeClr>
                </a:solidFill>
              </a:rPr>
              <a:t>Ερώτηση</a:t>
            </a:r>
            <a:endParaRPr lang="en-US" sz="2500" i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Τι έκανε ο Κύκλωπας εξαιτίας του θυμού του;</a:t>
            </a:r>
            <a:endParaRPr lang="el-GR" sz="25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40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202</Words>
  <Application>Microsoft Office PowerPoint</Application>
  <PresentationFormat>Ευρεία οθόνη</PresentationFormat>
  <Paragraphs>25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Ενότητα: Οι περιπέτειες του Οδυσσέα. Μάθημα: Στους Κίκονες, στους Λωτοφάγους και στους Κύκλωπες.</vt:lpstr>
      <vt:lpstr>Μάθημα 1ο   Αφού μάθετε το μάθημα(σελ. 82), κλείστε το βιβλίο και απαντήστε στις ερωτήσεις με λίγα λόγια. Η κάθε απάντηση να μην ξεπερνάει τις 6 σειρές.  1η Ερώτηση  Τι συνέβη όταν έφτασε ο Οδυσσέας με τους συντρόφους του στη χώρα των Κικόνων;</vt:lpstr>
      <vt:lpstr>Μάθημα 2ο   Αφού μάθετε το μάθημα(σελ. 82), κλείστε το βιβλίο και απαντήστε στις ερωτήσεις με λίγα λόγια. Η κάθε απάντηση να μην ξεπερνάει τις 6 σειρές.  1η Ερώτηση  Τι απάντησε ο Οδυσσέας όταν ο Κύκλωπας τον ρώτησε ποιο είναι το όνομά του και πώς χρησιμοποίησε το μυτερό κλαδί;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Ενότητα: Έλα στην παρέα μας! Μάθημα: Αξέχαστα γενέθλια.</dc:title>
  <dc:creator>Maria</dc:creator>
  <cp:lastModifiedBy>Maria</cp:lastModifiedBy>
  <cp:revision>14</cp:revision>
  <dcterms:created xsi:type="dcterms:W3CDTF">2020-03-17T21:31:25Z</dcterms:created>
  <dcterms:modified xsi:type="dcterms:W3CDTF">2020-03-19T17:31:04Z</dcterms:modified>
</cp:coreProperties>
</file>