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83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77799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247523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207312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188B0674-7080-4309-A617-CED0F21E875D}" type="datetimeFigureOut">
              <a:rPr lang="el-GR" smtClean="0"/>
              <a:t>22/9/2026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400579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188B0674-7080-4309-A617-CED0F21E875D}" type="datetimeFigureOut">
              <a:rPr lang="el-GR" smtClean="0"/>
              <a:t>22/9/2026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52966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113900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808157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4027781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88B0674-7080-4309-A617-CED0F21E875D}" type="datetimeFigureOut">
              <a:rPr lang="el-GR" smtClean="0"/>
              <a:t>22/9/2026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333336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88B0674-7080-4309-A617-CED0F21E875D}" type="datetimeFigureOut">
              <a:rPr lang="el-GR" smtClean="0"/>
              <a:t>22/9/2026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3607287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647026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08361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255186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986376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1587101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792936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88B0674-7080-4309-A617-CED0F21E875D}" type="datetimeFigureOut">
              <a:rPr lang="el-GR" smtClean="0"/>
              <a:t>22/9/2026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C90AE2C-A4F5-4C3D-9608-3EC2BF663D78}" type="slidenum">
              <a:rPr lang="el-GR" smtClean="0"/>
              <a:t>‹#›</a:t>
            </a:fld>
            <a:endParaRPr lang="el-GR"/>
          </a:p>
        </p:txBody>
      </p:sp>
    </p:spTree>
    <p:extLst>
      <p:ext uri="{BB962C8B-B14F-4D97-AF65-F5344CB8AC3E}">
        <p14:creationId xmlns:p14="http://schemas.microsoft.com/office/powerpoint/2010/main" val="278619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88B0674-7080-4309-A617-CED0F21E875D}" type="datetimeFigureOut">
              <a:rPr lang="el-GR" smtClean="0"/>
              <a:t>22/9/2026</a:t>
            </a:fld>
            <a:endParaRPr lang="el-G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l-G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C90AE2C-A4F5-4C3D-9608-3EC2BF663D78}" type="slidenum">
              <a:rPr lang="el-GR" smtClean="0"/>
              <a:t>‹#›</a:t>
            </a:fld>
            <a:endParaRPr lang="el-GR"/>
          </a:p>
        </p:txBody>
      </p:sp>
    </p:spTree>
    <p:extLst>
      <p:ext uri="{BB962C8B-B14F-4D97-AF65-F5344CB8AC3E}">
        <p14:creationId xmlns:p14="http://schemas.microsoft.com/office/powerpoint/2010/main" val="13979623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blogs.sch.gr/ichadiro/syskeyes-eisodoy-exodoy-2/" TargetMode="External"/><Relationship Id="rId2" Type="http://schemas.openxmlformats.org/officeDocument/2006/relationships/hyperlink" Target="https://content.e-me.edu.gr/wp-admin/admin-ajax.php?action=h5p_embed&amp;id=14728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313BC9-5A29-79EC-F391-14303A384FCF}"/>
              </a:ext>
            </a:extLst>
          </p:cNvPr>
          <p:cNvSpPr>
            <a:spLocks noGrp="1"/>
          </p:cNvSpPr>
          <p:nvPr>
            <p:ph type="ctrTitle"/>
          </p:nvPr>
        </p:nvSpPr>
        <p:spPr/>
        <p:txBody>
          <a:bodyPr/>
          <a:lstStyle/>
          <a:p>
            <a:r>
              <a:rPr lang="el-GR" b="1" dirty="0"/>
              <a:t>Συσκευές Εισόδου-Εξόδου</a:t>
            </a:r>
            <a:endParaRPr lang="el-GR" dirty="0"/>
          </a:p>
        </p:txBody>
      </p:sp>
    </p:spTree>
    <p:extLst>
      <p:ext uri="{BB962C8B-B14F-4D97-AF65-F5344CB8AC3E}">
        <p14:creationId xmlns:p14="http://schemas.microsoft.com/office/powerpoint/2010/main" val="370063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6C71DC34-3E95-FA21-2672-310047CCC2DA}"/>
              </a:ext>
            </a:extLst>
          </p:cNvPr>
          <p:cNvPicPr>
            <a:picLocks noChangeAspect="1"/>
          </p:cNvPicPr>
          <p:nvPr/>
        </p:nvPicPr>
        <p:blipFill>
          <a:blip r:embed="rId2"/>
          <a:stretch>
            <a:fillRect/>
          </a:stretch>
        </p:blipFill>
        <p:spPr>
          <a:xfrm>
            <a:off x="347697" y="704478"/>
            <a:ext cx="11496606" cy="4781922"/>
          </a:xfrm>
          <a:prstGeom prst="rect">
            <a:avLst/>
          </a:prstGeom>
        </p:spPr>
      </p:pic>
    </p:spTree>
    <p:extLst>
      <p:ext uri="{BB962C8B-B14F-4D97-AF65-F5344CB8AC3E}">
        <p14:creationId xmlns:p14="http://schemas.microsoft.com/office/powerpoint/2010/main" val="2319373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E919546-9948-1758-69AB-9761C67B1FAA}"/>
              </a:ext>
            </a:extLst>
          </p:cNvPr>
          <p:cNvPicPr>
            <a:picLocks noChangeAspect="1"/>
          </p:cNvPicPr>
          <p:nvPr/>
        </p:nvPicPr>
        <p:blipFill>
          <a:blip r:embed="rId2"/>
          <a:stretch>
            <a:fillRect/>
          </a:stretch>
        </p:blipFill>
        <p:spPr>
          <a:xfrm>
            <a:off x="549178" y="367273"/>
            <a:ext cx="11190538" cy="6314871"/>
          </a:xfrm>
          <a:prstGeom prst="rect">
            <a:avLst/>
          </a:prstGeom>
        </p:spPr>
      </p:pic>
    </p:spTree>
    <p:extLst>
      <p:ext uri="{BB962C8B-B14F-4D97-AF65-F5344CB8AC3E}">
        <p14:creationId xmlns:p14="http://schemas.microsoft.com/office/powerpoint/2010/main" val="346028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CF590A-BA26-9D66-B508-B06EC95D65A9}"/>
              </a:ext>
            </a:extLst>
          </p:cNvPr>
          <p:cNvSpPr>
            <a:spLocks noGrp="1"/>
          </p:cNvSpPr>
          <p:nvPr>
            <p:ph type="title"/>
          </p:nvPr>
        </p:nvSpPr>
        <p:spPr>
          <a:xfrm>
            <a:off x="206477" y="365125"/>
            <a:ext cx="11651226" cy="2068359"/>
          </a:xfrm>
        </p:spPr>
        <p:txBody>
          <a:bodyPr>
            <a:normAutofit fontScale="90000"/>
          </a:bodyPr>
          <a:lstStyle/>
          <a:p>
            <a:pPr algn="ctr"/>
            <a:r>
              <a:rPr lang="el-GR" dirty="0"/>
              <a:t>Μια </a:t>
            </a:r>
            <a:r>
              <a:rPr lang="el-GR" b="1" dirty="0"/>
              <a:t>συσκευή εισόδου</a:t>
            </a:r>
            <a:r>
              <a:rPr lang="el-GR" dirty="0"/>
              <a:t> είναι οποιαδήποτε συσκευή μέσω της οποίας εισάγονται δεδομένα από τον έξω κόσμο στον υπολογιστή (π.χ. πληκτρολόγιο, ποντίκι, κάμερα, σαρωτής, μικρόφωνο).</a:t>
            </a:r>
          </a:p>
        </p:txBody>
      </p:sp>
      <p:pic>
        <p:nvPicPr>
          <p:cNvPr id="5" name="Εικόνα 4">
            <a:extLst>
              <a:ext uri="{FF2B5EF4-FFF2-40B4-BE49-F238E27FC236}">
                <a16:creationId xmlns:a16="http://schemas.microsoft.com/office/drawing/2014/main" id="{BFA8CB26-22BB-777D-6120-92C717B3B45E}"/>
              </a:ext>
            </a:extLst>
          </p:cNvPr>
          <p:cNvPicPr>
            <a:picLocks noChangeAspect="1"/>
          </p:cNvPicPr>
          <p:nvPr/>
        </p:nvPicPr>
        <p:blipFill>
          <a:blip r:embed="rId2"/>
          <a:stretch>
            <a:fillRect/>
          </a:stretch>
        </p:blipFill>
        <p:spPr>
          <a:xfrm>
            <a:off x="2730230" y="2866962"/>
            <a:ext cx="6187337" cy="3625913"/>
          </a:xfrm>
          <a:prstGeom prst="rect">
            <a:avLst/>
          </a:prstGeom>
        </p:spPr>
      </p:pic>
    </p:spTree>
    <p:extLst>
      <p:ext uri="{BB962C8B-B14F-4D97-AF65-F5344CB8AC3E}">
        <p14:creationId xmlns:p14="http://schemas.microsoft.com/office/powerpoint/2010/main" val="47541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0336BF-DE75-573E-96D1-C0BD5A5DB7C2}"/>
              </a:ext>
            </a:extLst>
          </p:cNvPr>
          <p:cNvSpPr>
            <a:spLocks noGrp="1"/>
          </p:cNvSpPr>
          <p:nvPr>
            <p:ph type="title"/>
          </p:nvPr>
        </p:nvSpPr>
        <p:spPr>
          <a:xfrm>
            <a:off x="575187" y="365125"/>
            <a:ext cx="11135032" cy="2245340"/>
          </a:xfrm>
        </p:spPr>
        <p:txBody>
          <a:bodyPr>
            <a:normAutofit fontScale="90000"/>
          </a:bodyPr>
          <a:lstStyle/>
          <a:p>
            <a:pPr algn="ctr"/>
            <a:r>
              <a:rPr lang="el-GR" dirty="0"/>
              <a:t>Μια </a:t>
            </a:r>
            <a:r>
              <a:rPr lang="el-GR" b="1" dirty="0"/>
              <a:t>συσκευή εξόδου</a:t>
            </a:r>
            <a:r>
              <a:rPr lang="el-GR" dirty="0"/>
              <a:t> είναι οποιαδήποτε συσκευή μέσω της οποίας εξάγονται δεδομένα από τον υπολογιστή (π.χ. οθόνη, εκτυπωτής, ηχεία, </a:t>
            </a:r>
            <a:r>
              <a:rPr lang="el-GR" dirty="0" err="1"/>
              <a:t>προτζέκτορας</a:t>
            </a:r>
            <a:r>
              <a:rPr lang="el-GR" dirty="0"/>
              <a:t>).</a:t>
            </a:r>
          </a:p>
        </p:txBody>
      </p:sp>
      <p:pic>
        <p:nvPicPr>
          <p:cNvPr id="5" name="Εικόνα 4">
            <a:extLst>
              <a:ext uri="{FF2B5EF4-FFF2-40B4-BE49-F238E27FC236}">
                <a16:creationId xmlns:a16="http://schemas.microsoft.com/office/drawing/2014/main" id="{04DB11CC-68A6-16C8-64A1-11F690017D2C}"/>
              </a:ext>
            </a:extLst>
          </p:cNvPr>
          <p:cNvPicPr>
            <a:picLocks noChangeAspect="1"/>
          </p:cNvPicPr>
          <p:nvPr/>
        </p:nvPicPr>
        <p:blipFill>
          <a:blip r:embed="rId2"/>
          <a:stretch>
            <a:fillRect/>
          </a:stretch>
        </p:blipFill>
        <p:spPr>
          <a:xfrm>
            <a:off x="2842591" y="2734137"/>
            <a:ext cx="6242416" cy="4068091"/>
          </a:xfrm>
          <a:prstGeom prst="rect">
            <a:avLst/>
          </a:prstGeom>
        </p:spPr>
      </p:pic>
    </p:spTree>
    <p:extLst>
      <p:ext uri="{BB962C8B-B14F-4D97-AF65-F5344CB8AC3E}">
        <p14:creationId xmlns:p14="http://schemas.microsoft.com/office/powerpoint/2010/main" val="200767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F265CDE-1E82-28A8-16AE-84DA68714043}"/>
              </a:ext>
            </a:extLst>
          </p:cNvPr>
          <p:cNvSpPr>
            <a:spLocks noGrp="1"/>
          </p:cNvSpPr>
          <p:nvPr>
            <p:ph type="title"/>
          </p:nvPr>
        </p:nvSpPr>
        <p:spPr/>
        <p:txBody>
          <a:bodyPr/>
          <a:lstStyle/>
          <a:p>
            <a:r>
              <a:rPr lang="el-GR" dirty="0"/>
              <a:t>Οι σημαντικότερες </a:t>
            </a:r>
            <a:r>
              <a:rPr lang="el-GR" b="1" dirty="0"/>
              <a:t>συσκευές εισόδου</a:t>
            </a:r>
            <a:r>
              <a:rPr lang="el-GR" dirty="0"/>
              <a:t> είναι:</a:t>
            </a:r>
          </a:p>
        </p:txBody>
      </p:sp>
      <p:sp>
        <p:nvSpPr>
          <p:cNvPr id="3" name="Θέση περιεχομένου 2">
            <a:extLst>
              <a:ext uri="{FF2B5EF4-FFF2-40B4-BE49-F238E27FC236}">
                <a16:creationId xmlns:a16="http://schemas.microsoft.com/office/drawing/2014/main" id="{58B152CB-A218-25C4-4DB8-65D703625853}"/>
              </a:ext>
            </a:extLst>
          </p:cNvPr>
          <p:cNvSpPr>
            <a:spLocks noGrp="1"/>
          </p:cNvSpPr>
          <p:nvPr>
            <p:ph idx="1"/>
          </p:nvPr>
        </p:nvSpPr>
        <p:spPr>
          <a:xfrm>
            <a:off x="208722" y="2052918"/>
            <a:ext cx="11241156" cy="4195481"/>
          </a:xfrm>
        </p:spPr>
        <p:txBody>
          <a:bodyPr>
            <a:normAutofit fontScale="92500" lnSpcReduction="20000"/>
          </a:bodyPr>
          <a:lstStyle/>
          <a:p>
            <a:pPr fontAlgn="base"/>
            <a:r>
              <a:rPr lang="el-GR" sz="2600" b="1" dirty="0"/>
              <a:t>Πληκτρολόγιο</a:t>
            </a:r>
            <a:r>
              <a:rPr lang="el-GR" sz="2600" dirty="0"/>
              <a:t>. Είναι η πιο συνηθισμένη συσκευή, για να εισάγουμε δεδομένα και εντολές στον υπολογιστή με μορφή κειμένου. Εκτός από τα πλήκτρα γραμμάτων, αριθμών και συμβόλων υπάρχουν ειδικά πλήκτρα, για να δίνουμε κατευθείαν εντολές στον υπολογιστή π.χ. το πλήκτρο F1, το πλήκτρο </a:t>
            </a:r>
            <a:r>
              <a:rPr lang="el-GR" sz="2600" dirty="0" err="1"/>
              <a:t>Esc</a:t>
            </a:r>
            <a:r>
              <a:rPr lang="el-GR" sz="2600" dirty="0"/>
              <a:t> κ.ά.</a:t>
            </a:r>
          </a:p>
          <a:p>
            <a:pPr fontAlgn="base"/>
            <a:r>
              <a:rPr lang="el-GR" sz="2600" b="1" dirty="0"/>
              <a:t>Ποντίκι</a:t>
            </a:r>
            <a:r>
              <a:rPr lang="el-GR" sz="2600" dirty="0"/>
              <a:t>. Πήρε το όνομά του από το σχήμα του. Μας βοηθάει να δίνουμε εντολές στον υπολογιστή, επιτρέποντας μας κάθε φορά να επιλέγουμε εκείνες τις λειτουργίες που θέλουμε από αυτές που απεικονίζονται στην οθόνη.</a:t>
            </a:r>
          </a:p>
          <a:p>
            <a:pPr fontAlgn="base"/>
            <a:r>
              <a:rPr lang="el-GR" sz="2600" b="1" dirty="0"/>
              <a:t>Σαρωτής</a:t>
            </a:r>
            <a:r>
              <a:rPr lang="el-GR" sz="2600" dirty="0"/>
              <a:t>. Με τη βοήθεια του σαρωτή μετατρέπονται φωτογραφίες, εικόνες και κείμενα σε ηλεκτρονική μορφή και εισάγονται στον υπολογιστή για επεξεργασία.</a:t>
            </a:r>
          </a:p>
          <a:p>
            <a:pPr marL="0" indent="0">
              <a:buNone/>
            </a:pPr>
            <a:endParaRPr lang="el-GR" dirty="0"/>
          </a:p>
        </p:txBody>
      </p:sp>
    </p:spTree>
    <p:extLst>
      <p:ext uri="{BB962C8B-B14F-4D97-AF65-F5344CB8AC3E}">
        <p14:creationId xmlns:p14="http://schemas.microsoft.com/office/powerpoint/2010/main" val="237360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5B956D-4B28-F7A6-D0D8-59DC408BD3D6}"/>
              </a:ext>
            </a:extLst>
          </p:cNvPr>
          <p:cNvSpPr>
            <a:spLocks noGrp="1"/>
          </p:cNvSpPr>
          <p:nvPr>
            <p:ph type="title"/>
          </p:nvPr>
        </p:nvSpPr>
        <p:spPr/>
        <p:txBody>
          <a:bodyPr/>
          <a:lstStyle/>
          <a:p>
            <a:r>
              <a:rPr lang="el-GR" dirty="0"/>
              <a:t>Οι σημαντικότερες </a:t>
            </a:r>
            <a:r>
              <a:rPr lang="el-GR" b="1" dirty="0"/>
              <a:t>συσκευές εξόδου</a:t>
            </a:r>
            <a:r>
              <a:rPr lang="el-GR" dirty="0"/>
              <a:t> είναι:</a:t>
            </a:r>
          </a:p>
        </p:txBody>
      </p:sp>
      <p:sp>
        <p:nvSpPr>
          <p:cNvPr id="3" name="Θέση περιεχομένου 2">
            <a:extLst>
              <a:ext uri="{FF2B5EF4-FFF2-40B4-BE49-F238E27FC236}">
                <a16:creationId xmlns:a16="http://schemas.microsoft.com/office/drawing/2014/main" id="{60E507B3-FE40-64D8-C524-D5A17ED0A639}"/>
              </a:ext>
            </a:extLst>
          </p:cNvPr>
          <p:cNvSpPr>
            <a:spLocks noGrp="1"/>
          </p:cNvSpPr>
          <p:nvPr>
            <p:ph idx="1"/>
          </p:nvPr>
        </p:nvSpPr>
        <p:spPr>
          <a:xfrm>
            <a:off x="693175" y="1825625"/>
            <a:ext cx="10840064" cy="4667250"/>
          </a:xfrm>
        </p:spPr>
        <p:txBody>
          <a:bodyPr>
            <a:normAutofit fontScale="92500" lnSpcReduction="10000"/>
          </a:bodyPr>
          <a:lstStyle/>
          <a:p>
            <a:pPr fontAlgn="base"/>
            <a:r>
              <a:rPr lang="el-GR" sz="2800" b="1" dirty="0"/>
              <a:t>Οθόνη</a:t>
            </a:r>
            <a:r>
              <a:rPr lang="el-GR" sz="2800" dirty="0"/>
              <a:t>. Σ’ αυτήν εμφανίζονται αποτελέσματα από τις διάφορες μορφές επεξεργασίας που εκτελεί ο υπολογιστής. Υπάρχουν οθόνες διαφόρων μεγεθών και κατηγοριών, ανάλογα με την τεχνολογία που χρησιμοποιείται για την κατασκευή τους. Εκτός από τις κοινές οθόνες υπάρχουν και οι οθόνες αφής, οι οποίες λειτουργούν ως συσκευές εισόδου-εξόδου.</a:t>
            </a:r>
          </a:p>
          <a:p>
            <a:pPr fontAlgn="base"/>
            <a:r>
              <a:rPr lang="el-GR" sz="2800" b="1" dirty="0"/>
              <a:t>Εκτυπωτής</a:t>
            </a:r>
            <a:r>
              <a:rPr lang="el-GR" sz="2800" dirty="0"/>
              <a:t>. Μας βοηθάει να τυπώνουμε σε χαρτί τις πληροφορίες που επιλέγουμε. Υπάρχουν εκτυπωτές διαφόρων τύπων, ανάλογα με την τεχνολογία που χρησιμοποιούν οι κατασκευαστές.</a:t>
            </a:r>
          </a:p>
          <a:p>
            <a:pPr fontAlgn="base"/>
            <a:r>
              <a:rPr lang="el-GR" sz="2800" b="1" dirty="0"/>
              <a:t>Ηχεία</a:t>
            </a:r>
            <a:r>
              <a:rPr lang="el-GR" sz="2800" dirty="0"/>
              <a:t>. Με τα ηχεία ακούμε ήχους ή μουσική από τον υπολογιστή.</a:t>
            </a:r>
          </a:p>
          <a:p>
            <a:pPr marL="0" indent="0">
              <a:buNone/>
            </a:pPr>
            <a:endParaRPr lang="el-GR" dirty="0"/>
          </a:p>
        </p:txBody>
      </p:sp>
    </p:spTree>
    <p:extLst>
      <p:ext uri="{BB962C8B-B14F-4D97-AF65-F5344CB8AC3E}">
        <p14:creationId xmlns:p14="http://schemas.microsoft.com/office/powerpoint/2010/main" val="3888679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E15075-A0D2-E053-C05C-852378E00AA1}"/>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6AF8FEEA-7B07-512A-209C-8D8067D0CAA3}"/>
              </a:ext>
            </a:extLst>
          </p:cNvPr>
          <p:cNvSpPr>
            <a:spLocks noGrp="1"/>
          </p:cNvSpPr>
          <p:nvPr>
            <p:ph idx="1"/>
          </p:nvPr>
        </p:nvSpPr>
        <p:spPr/>
        <p:txBody>
          <a:bodyPr/>
          <a:lstStyle/>
          <a:p>
            <a:r>
              <a:rPr lang="en-US" dirty="0">
                <a:hlinkClick r:id="rId2"/>
              </a:rPr>
              <a:t>https://content.e-me.edu.gr/wp-admin/admin-ajax.php?action=h5p_embed&amp;id=147282</a:t>
            </a:r>
            <a:endParaRPr lang="en-US" dirty="0"/>
          </a:p>
          <a:p>
            <a:endParaRPr lang="en-US" dirty="0"/>
          </a:p>
          <a:p>
            <a:r>
              <a:rPr lang="en-US" dirty="0">
                <a:hlinkClick r:id="rId3"/>
              </a:rPr>
              <a:t>https://blogs.sch.gr/ichadiro/syskeyes-eisodoy-exodoy-2/</a:t>
            </a:r>
            <a:endParaRPr lang="en-US" dirty="0"/>
          </a:p>
          <a:p>
            <a:endParaRPr lang="en-US" dirty="0"/>
          </a:p>
          <a:p>
            <a:r>
              <a:rPr lang="en-US" dirty="0"/>
              <a:t>https://blogs.sch.gr/ichadiro/syskeyes-eisodoy-exodoy-2/</a:t>
            </a:r>
          </a:p>
          <a:p>
            <a:endParaRPr lang="en-US" dirty="0"/>
          </a:p>
          <a:p>
            <a:pPr marL="0" indent="0">
              <a:buNone/>
            </a:pPr>
            <a:endParaRPr lang="el-GR" dirty="0"/>
          </a:p>
        </p:txBody>
      </p:sp>
    </p:spTree>
    <p:extLst>
      <p:ext uri="{BB962C8B-B14F-4D97-AF65-F5344CB8AC3E}">
        <p14:creationId xmlns:p14="http://schemas.microsoft.com/office/powerpoint/2010/main" val="18319287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20</TotalTime>
  <Words>330</Words>
  <Application>Microsoft Office PowerPoint</Application>
  <PresentationFormat>Ευρεία οθόνη</PresentationFormat>
  <Paragraphs>16</Paragraphs>
  <Slides>8</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8</vt:i4>
      </vt:variant>
    </vt:vector>
  </HeadingPairs>
  <TitlesOfParts>
    <vt:vector size="11" baseType="lpstr">
      <vt:lpstr>Century Gothic</vt:lpstr>
      <vt:lpstr>Wingdings 3</vt:lpstr>
      <vt:lpstr>Ιόν</vt:lpstr>
      <vt:lpstr>Συσκευές Εισόδου-Εξόδου</vt:lpstr>
      <vt:lpstr>Παρουσίαση του PowerPoint</vt:lpstr>
      <vt:lpstr>Παρουσίαση του PowerPoint</vt:lpstr>
      <vt:lpstr>Μια συσκευή εισόδου είναι οποιαδήποτε συσκευή μέσω της οποίας εισάγονται δεδομένα από τον έξω κόσμο στον υπολογιστή (π.χ. πληκτρολόγιο, ποντίκι, κάμερα, σαρωτής, μικρόφωνο).</vt:lpstr>
      <vt:lpstr>Μια συσκευή εξόδου είναι οποιαδήποτε συσκευή μέσω της οποίας εξάγονται δεδομένα από τον υπολογιστή (π.χ. οθόνη, εκτυπωτής, ηχεία, προτζέκτορας).</vt:lpstr>
      <vt:lpstr>Οι σημαντικότερες συσκευές εισόδου είναι:</vt:lpstr>
      <vt:lpstr>Οι σημαντικότερες συσκευές εξόδου είναι:</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GEORNEKTA OIKONOMOPOULOU</dc:creator>
  <cp:lastModifiedBy>GEORNEKTA OIKONOMOPOULOU</cp:lastModifiedBy>
  <cp:revision>2</cp:revision>
  <dcterms:created xsi:type="dcterms:W3CDTF">2026-09-22T19:28:45Z</dcterms:created>
  <dcterms:modified xsi:type="dcterms:W3CDTF">2026-09-22T19:48:54Z</dcterms:modified>
</cp:coreProperties>
</file>