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1" autoAdjust="0"/>
    <p:restoredTop sz="94660"/>
  </p:normalViewPr>
  <p:slideViewPr>
    <p:cSldViewPr snapToGrid="0">
      <p:cViewPr varScale="1">
        <p:scale>
          <a:sx n="77" d="100"/>
          <a:sy n="77" d="100"/>
        </p:scale>
        <p:origin x="6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F70F-AABD-42FE-90D4-3E7F7613F8A5}" type="datetimeFigureOut">
              <a:rPr lang="el-GR" smtClean="0"/>
              <a:t>17/10/2025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83C9113-EAF3-4065-9C32-2A0185A0B9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383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F70F-AABD-42FE-90D4-3E7F7613F8A5}" type="datetimeFigureOut">
              <a:rPr lang="el-GR" smtClean="0"/>
              <a:t>17/10/2025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83C9113-EAF3-4065-9C32-2A0185A0B9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628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F70F-AABD-42FE-90D4-3E7F7613F8A5}" type="datetimeFigureOut">
              <a:rPr lang="el-GR" smtClean="0"/>
              <a:t>17/10/2025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83C9113-EAF3-4065-9C32-2A0185A0B970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6951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F70F-AABD-42FE-90D4-3E7F7613F8A5}" type="datetimeFigureOut">
              <a:rPr lang="el-GR" smtClean="0"/>
              <a:t>17/10/2025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83C9113-EAF3-4065-9C32-2A0185A0B9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3754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F70F-AABD-42FE-90D4-3E7F7613F8A5}" type="datetimeFigureOut">
              <a:rPr lang="el-GR" smtClean="0"/>
              <a:t>17/10/2025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83C9113-EAF3-4065-9C32-2A0185A0B970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2182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F70F-AABD-42FE-90D4-3E7F7613F8A5}" type="datetimeFigureOut">
              <a:rPr lang="el-GR" smtClean="0"/>
              <a:t>17/10/2025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83C9113-EAF3-4065-9C32-2A0185A0B9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754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F70F-AABD-42FE-90D4-3E7F7613F8A5}" type="datetimeFigureOut">
              <a:rPr lang="el-GR" smtClean="0"/>
              <a:t>17/10/2025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9113-EAF3-4065-9C32-2A0185A0B9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241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F70F-AABD-42FE-90D4-3E7F7613F8A5}" type="datetimeFigureOut">
              <a:rPr lang="el-GR" smtClean="0"/>
              <a:t>17/10/2025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9113-EAF3-4065-9C32-2A0185A0B9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77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F70F-AABD-42FE-90D4-3E7F7613F8A5}" type="datetimeFigureOut">
              <a:rPr lang="el-GR" smtClean="0"/>
              <a:t>17/10/2025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9113-EAF3-4065-9C32-2A0185A0B9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602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F70F-AABD-42FE-90D4-3E7F7613F8A5}" type="datetimeFigureOut">
              <a:rPr lang="el-GR" smtClean="0"/>
              <a:t>17/10/2025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83C9113-EAF3-4065-9C32-2A0185A0B9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0410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F70F-AABD-42FE-90D4-3E7F7613F8A5}" type="datetimeFigureOut">
              <a:rPr lang="el-GR" smtClean="0"/>
              <a:t>17/10/2025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83C9113-EAF3-4065-9C32-2A0185A0B9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437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F70F-AABD-42FE-90D4-3E7F7613F8A5}" type="datetimeFigureOut">
              <a:rPr lang="el-GR" smtClean="0"/>
              <a:t>17/10/2025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83C9113-EAF3-4065-9C32-2A0185A0B9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358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F70F-AABD-42FE-90D4-3E7F7613F8A5}" type="datetimeFigureOut">
              <a:rPr lang="el-GR" smtClean="0"/>
              <a:t>17/10/2025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9113-EAF3-4065-9C32-2A0185A0B9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221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F70F-AABD-42FE-90D4-3E7F7613F8A5}" type="datetimeFigureOut">
              <a:rPr lang="el-GR" smtClean="0"/>
              <a:t>17/10/2025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9113-EAF3-4065-9C32-2A0185A0B9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129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F70F-AABD-42FE-90D4-3E7F7613F8A5}" type="datetimeFigureOut">
              <a:rPr lang="el-GR" smtClean="0"/>
              <a:t>17/10/2025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9113-EAF3-4065-9C32-2A0185A0B9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7187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F70F-AABD-42FE-90D4-3E7F7613F8A5}" type="datetimeFigureOut">
              <a:rPr lang="el-GR" smtClean="0"/>
              <a:t>17/10/2025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83C9113-EAF3-4065-9C32-2A0185A0B9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588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3F70F-AABD-42FE-90D4-3E7F7613F8A5}" type="datetimeFigureOut">
              <a:rPr lang="el-GR" smtClean="0"/>
              <a:t>17/10/2025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83C9113-EAF3-4065-9C32-2A0185A0B9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751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7C1C2F-7CAC-69E8-A47B-483C956402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Συσκευές εισόδου - εξόδου</a:t>
            </a:r>
          </a:p>
        </p:txBody>
      </p:sp>
    </p:spTree>
    <p:extLst>
      <p:ext uri="{BB962C8B-B14F-4D97-AF65-F5344CB8AC3E}">
        <p14:creationId xmlns:p14="http://schemas.microsoft.com/office/powerpoint/2010/main" val="3535418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7E57C9-08F2-7260-CFA1-DE9C6C883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056" y="138417"/>
            <a:ext cx="10822806" cy="977062"/>
          </a:xfrm>
        </p:spPr>
        <p:txBody>
          <a:bodyPr>
            <a:noAutofit/>
          </a:bodyPr>
          <a:lstStyle/>
          <a:p>
            <a:r>
              <a:rPr lang="el-G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υλικό του υπολογιστή αποτελείται 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.....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1392816-728E-45FB-869A-3B30A23CA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7864" y="1603666"/>
            <a:ext cx="4795936" cy="213344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2800" dirty="0">
                <a:solidFill>
                  <a:schemeClr val="tx1"/>
                </a:solidFill>
              </a:rPr>
              <a:t>Με αυτές εισάγει ο χρήστης δεδομένα ή εντολές στον υπολογιστή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1AE61A09-4EE7-B85F-0357-7231DB812059}"/>
              </a:ext>
            </a:extLst>
          </p:cNvPr>
          <p:cNvSpPr/>
          <p:nvPr/>
        </p:nvSpPr>
        <p:spPr>
          <a:xfrm>
            <a:off x="978270" y="1378288"/>
            <a:ext cx="5197257" cy="9770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Συσκευές εισόδου 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D18B7240-D67D-1412-7745-0DC87BF45ED4}"/>
              </a:ext>
            </a:extLst>
          </p:cNvPr>
          <p:cNvSpPr/>
          <p:nvPr/>
        </p:nvSpPr>
        <p:spPr>
          <a:xfrm>
            <a:off x="978270" y="4393902"/>
            <a:ext cx="4926349" cy="9770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Συσκευές εξόδου </a:t>
            </a:r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D6BC90C5-5A44-75B7-4CF7-20D1371304C4}"/>
              </a:ext>
            </a:extLst>
          </p:cNvPr>
          <p:cNvSpPr txBox="1">
            <a:spLocks/>
          </p:cNvSpPr>
          <p:nvPr/>
        </p:nvSpPr>
        <p:spPr>
          <a:xfrm>
            <a:off x="6641859" y="4628197"/>
            <a:ext cx="4795936" cy="2229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l-GR" dirty="0"/>
              <a:t>Από αυτές εξάγει ο χρήστης πληροφορίες από τον υπολογιστή</a:t>
            </a:r>
          </a:p>
        </p:txBody>
      </p:sp>
    </p:spTree>
    <p:extLst>
      <p:ext uri="{BB962C8B-B14F-4D97-AF65-F5344CB8AC3E}">
        <p14:creationId xmlns:p14="http://schemas.microsoft.com/office/powerpoint/2010/main" val="818839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078299-A9BA-280C-0498-F3F827F99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60" y="197390"/>
            <a:ext cx="9325292" cy="62557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dirty="0"/>
              <a:t>Εισόδου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31F879B-5A66-2A1A-B3E7-2542A09B9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19" y="1291661"/>
            <a:ext cx="3032760" cy="186582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6195BB6-7DDA-0ABF-0C2C-4BAF4E56E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951" y="1674962"/>
            <a:ext cx="3356527" cy="216231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5A2B9ACC-018A-EF64-7D3B-304EE089FC1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846"/>
          <a:stretch>
            <a:fillRect/>
          </a:stretch>
        </p:blipFill>
        <p:spPr>
          <a:xfrm>
            <a:off x="8610600" y="1101407"/>
            <a:ext cx="3356527" cy="2100085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032E920C-EC39-1328-DB7C-4E96B035FA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8881" y="4316995"/>
            <a:ext cx="5172797" cy="2038635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2F39284D-34F9-E102-1E2F-8DAC3680A67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9310"/>
          <a:stretch>
            <a:fillRect/>
          </a:stretch>
        </p:blipFill>
        <p:spPr>
          <a:xfrm>
            <a:off x="7292919" y="4316995"/>
            <a:ext cx="4057566" cy="173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64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078299-A9BA-280C-0498-F3F827F99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60" y="197390"/>
            <a:ext cx="9325292" cy="62557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dirty="0"/>
              <a:t>Εξόδου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B447E15-B4B8-93E5-3960-85D2A00BB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16" y="1420433"/>
            <a:ext cx="4887007" cy="207674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41788511-B1D6-76B8-3D60-F94856649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229" y="1012965"/>
            <a:ext cx="5182323" cy="236253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D9345CDD-6D4A-F2C7-873A-8BA91242A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882" y="4094647"/>
            <a:ext cx="4925112" cy="2410161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7155BBB3-B311-3126-D5F6-9DF7CABDC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7563" y="4094647"/>
            <a:ext cx="4366989" cy="215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37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5C658B2-A0F9-2A92-31A3-86A43155E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7499" y="3512288"/>
            <a:ext cx="2787804" cy="2356009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31078299-A9BA-280C-0498-F3F827F99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98695"/>
            <a:ext cx="8911687" cy="808450"/>
          </a:xfrm>
        </p:spPr>
        <p:txBody>
          <a:bodyPr>
            <a:normAutofit/>
          </a:bodyPr>
          <a:lstStyle/>
          <a:p>
            <a:pPr algn="ctr"/>
            <a:r>
              <a:rPr lang="el-GR" sz="4000" dirty="0"/>
              <a:t>Εισόδου - Εξόδου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ED79446-967D-72FA-FE5B-8A30AE330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1620" y="716280"/>
            <a:ext cx="10538460" cy="190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200" dirty="0"/>
              <a:t>Υπάρχουν και κάποιες συσκευές που λειτουργούν και ως συσκευές εισόδου και ως συσκευές εξόδου</a:t>
            </a:r>
          </a:p>
          <a:p>
            <a:pPr marL="0" indent="0">
              <a:buNone/>
            </a:pPr>
            <a:r>
              <a:rPr lang="el-GR" sz="3200" dirty="0"/>
              <a:t>Αυτά είναι:</a:t>
            </a:r>
          </a:p>
          <a:p>
            <a:pPr marL="0" indent="0">
              <a:buNone/>
            </a:pPr>
            <a:endParaRPr lang="el-GR" sz="3200" dirty="0"/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EA93FC5A-3D8A-D86C-3F24-A5904549EA2D}"/>
              </a:ext>
            </a:extLst>
          </p:cNvPr>
          <p:cNvSpPr txBox="1">
            <a:spLocks/>
          </p:cNvSpPr>
          <p:nvPr/>
        </p:nvSpPr>
        <p:spPr>
          <a:xfrm>
            <a:off x="1384666" y="2118360"/>
            <a:ext cx="5664102" cy="46409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l-GR" sz="3200" dirty="0"/>
          </a:p>
          <a:p>
            <a:pPr marL="0" indent="0">
              <a:buFont typeface="Wingdings 3" charset="2"/>
              <a:buNone/>
            </a:pPr>
            <a:r>
              <a:rPr lang="el-GR" sz="3200" dirty="0"/>
              <a:t>Οθόνη αφής</a:t>
            </a:r>
          </a:p>
          <a:p>
            <a:pPr marL="0" indent="0">
              <a:buFont typeface="Wingdings 3" charset="2"/>
              <a:buNone/>
            </a:pPr>
            <a:endParaRPr lang="el-GR" sz="3200" dirty="0"/>
          </a:p>
          <a:p>
            <a:pPr marL="0" indent="0">
              <a:buFont typeface="Wingdings 3" charset="2"/>
              <a:buNone/>
            </a:pPr>
            <a:r>
              <a:rPr lang="el-GR" sz="3200" dirty="0"/>
              <a:t>Κινητό </a:t>
            </a:r>
            <a:r>
              <a:rPr lang="en-US" sz="3200" dirty="0"/>
              <a:t>smartphone</a:t>
            </a:r>
            <a:endParaRPr lang="el-GR" sz="3200" dirty="0"/>
          </a:p>
          <a:p>
            <a:pPr marL="0" indent="0">
              <a:buFont typeface="Wingdings 3" charset="2"/>
              <a:buNone/>
            </a:pPr>
            <a:endParaRPr lang="el-GR" sz="3200" dirty="0"/>
          </a:p>
          <a:p>
            <a:pPr marL="0" indent="0">
              <a:buFont typeface="Wingdings 3" charset="2"/>
              <a:buNone/>
            </a:pPr>
            <a:r>
              <a:rPr lang="el-GR" sz="3200" dirty="0" err="1"/>
              <a:t>Πολυμηχανήματα</a:t>
            </a:r>
            <a:endParaRPr lang="el-GR" sz="3200" dirty="0"/>
          </a:p>
          <a:p>
            <a:pPr marL="0" indent="0">
              <a:buFont typeface="Wingdings 3" charset="2"/>
              <a:buNone/>
            </a:pPr>
            <a:endParaRPr lang="el-GR" sz="3200" dirty="0"/>
          </a:p>
          <a:p>
            <a:pPr marL="0" indent="0">
              <a:buNone/>
            </a:pPr>
            <a:r>
              <a:rPr lang="el-GR" sz="3200" dirty="0" err="1"/>
              <a:t>στικάκι</a:t>
            </a:r>
            <a:r>
              <a:rPr lang="el-GR" dirty="0"/>
              <a:t> </a:t>
            </a:r>
            <a:r>
              <a:rPr lang="en-US" sz="3200" dirty="0"/>
              <a:t>USB</a:t>
            </a:r>
            <a:endParaRPr lang="el-GR" sz="3200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BFDF86F5-6AB0-CC15-C161-59B109691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155" y="1784818"/>
            <a:ext cx="2832051" cy="1936983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A41D28BF-4708-18B0-093D-D6D651C6F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0160" y="2012698"/>
            <a:ext cx="1600385" cy="315596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2C8C3FAB-C69C-6866-AF3D-1D489FE6E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3414" y="5717863"/>
            <a:ext cx="1791037" cy="8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93022"/>
      </p:ext>
    </p:extLst>
  </p:cSld>
  <p:clrMapOvr>
    <a:masterClrMapping/>
  </p:clrMapOvr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</TotalTime>
  <Words>62</Words>
  <Application>Microsoft Office PowerPoint</Application>
  <PresentationFormat>Ευρεία οθόνη</PresentationFormat>
  <Paragraphs>19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Θρόισμα</vt:lpstr>
      <vt:lpstr>Συσκευές εισόδου - εξόδου</vt:lpstr>
      <vt:lpstr>Το υλικό του υπολογιστή αποτελείται .....</vt:lpstr>
      <vt:lpstr>Εισόδου</vt:lpstr>
      <vt:lpstr>Εξόδου</vt:lpstr>
      <vt:lpstr>Εισόδου - Εξόδου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GEORNEKTA OIKONOMOPOULOU</dc:creator>
  <cp:lastModifiedBy>GEORNEKTA OIKONOMOPOULOU</cp:lastModifiedBy>
  <cp:revision>5</cp:revision>
  <dcterms:created xsi:type="dcterms:W3CDTF">2025-10-17T18:06:59Z</dcterms:created>
  <dcterms:modified xsi:type="dcterms:W3CDTF">2025-10-17T19:01:11Z</dcterms:modified>
</cp:coreProperties>
</file>