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874BB8-2EF4-450B-83B3-D8095A3F0E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94FB421-B385-4871-B7CD-05C965610F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8EFD4EE-B221-45F5-B87A-08F6A5C77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5259-124E-47DD-98DE-E7E95B183203}" type="datetimeFigureOut">
              <a:rPr lang="el-GR" smtClean="0"/>
              <a:t>15/1/2026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AAB79C2-8D5E-4476-9B71-E944987AF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67D70C2-D5B1-4737-86B0-2D0083885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55C-949B-4C7B-8D0B-BC8026ADA2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6456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D6CF1C-6421-46A9-B3D2-1262BBB9B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C1F7F1D-E074-43BE-8121-074A774DD2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982919E-FA50-4463-9A7C-54B11ACA5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5259-124E-47DD-98DE-E7E95B183203}" type="datetimeFigureOut">
              <a:rPr lang="el-GR" smtClean="0"/>
              <a:t>15/1/2026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58475E8-2164-4CA2-AF02-051A78B00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B4C5A3D-4727-4B41-9823-013C766E7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55C-949B-4C7B-8D0B-BC8026ADA2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8387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A3C590D4-BDDB-44BE-BD59-E00E178AE4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2FA18D8-FF9A-4B2A-8D44-6805958A3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90EFBBB-D9AF-4F47-B378-F0695C30E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5259-124E-47DD-98DE-E7E95B183203}" type="datetimeFigureOut">
              <a:rPr lang="el-GR" smtClean="0"/>
              <a:t>15/1/2026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A5F7FD5-9AF9-4B17-A0DF-5A17CA189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AB73DAB-21F9-4048-8AA1-496F4838C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55C-949B-4C7B-8D0B-BC8026ADA2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90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0D2676-A037-4EE1-9B9E-9AF726E11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EA1EF34-83FB-4E78-BCED-C6AE40FCC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73E9242-7F55-4CC3-B271-274749209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5259-124E-47DD-98DE-E7E95B183203}" type="datetimeFigureOut">
              <a:rPr lang="el-GR" smtClean="0"/>
              <a:t>15/1/2026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AD7C03D-A013-4A89-97D8-A83E614EA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F99AB5D-54AF-4CAE-890F-0700BFF6E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55C-949B-4C7B-8D0B-BC8026ADA2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6089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D0400E-EFCF-4804-8A22-2164AE011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1D7A6E9-D073-4327-A6AF-4F4DC3F53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47C1745-FF83-480B-AEC1-BCFED91F8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5259-124E-47DD-98DE-E7E95B183203}" type="datetimeFigureOut">
              <a:rPr lang="el-GR" smtClean="0"/>
              <a:t>15/1/2026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E6A9E4B-A28C-4BB0-9A65-8055340BF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1E0673D-0FBD-45B3-86FF-40B8B3EE2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55C-949B-4C7B-8D0B-BC8026ADA2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9459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4B3E51-EF72-47E7-9FD1-A4A5B7555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CD5BB0A-B5D7-4586-88E0-A0936D16AD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248FF03-FBD5-4A53-97DE-552EDB216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8F7D815-E999-4998-9B44-EC63ABAC2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5259-124E-47DD-98DE-E7E95B183203}" type="datetimeFigureOut">
              <a:rPr lang="el-GR" smtClean="0"/>
              <a:t>15/1/2026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97F27CD-5463-42F2-ABEB-3A9BE7BF0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8B20E50-69DC-45B2-B422-1F15C8F11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55C-949B-4C7B-8D0B-BC8026ADA2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892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5272395-7D08-40A8-BF21-5DDF4AA17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A49C7C1-4080-409D-BE2C-DB81EA872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0F2BBC8-5402-481A-A767-29B2959BD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AACC0AC-08F1-42B9-9963-112B180326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49392F9-05C4-4864-A7A7-D425F82D05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FD363F59-250D-47DD-8B79-50311ED50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5259-124E-47DD-98DE-E7E95B183203}" type="datetimeFigureOut">
              <a:rPr lang="el-GR" smtClean="0"/>
              <a:t>15/1/2026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7489C4DF-CEE9-43E2-ABD6-1F2D4A34F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E8E4603C-DD7F-49ED-8C8E-BC44C9881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55C-949B-4C7B-8D0B-BC8026ADA2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088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09419B-D6B4-4538-B33F-78E7B4B73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E5B0995D-C56C-4F05-B59F-B93D3F079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5259-124E-47DD-98DE-E7E95B183203}" type="datetimeFigureOut">
              <a:rPr lang="el-GR" smtClean="0"/>
              <a:t>15/1/2026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1031AEF-9747-489E-90CC-4342EC365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F0F0024-38E9-40E8-8FD8-470F3E8AD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55C-949B-4C7B-8D0B-BC8026ADA2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8976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7661C328-38E9-499C-9BC5-46AA0E5E8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5259-124E-47DD-98DE-E7E95B183203}" type="datetimeFigureOut">
              <a:rPr lang="el-GR" smtClean="0"/>
              <a:t>15/1/2026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1178FB3-7C67-4346-AA38-4E6C07457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9B443A5-5745-40F6-BAFD-032869235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55C-949B-4C7B-8D0B-BC8026ADA2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1282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CF9845-2CC1-4328-AEDA-08EBE1752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68E25F0-BFE8-49E7-807E-122908C1C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72E202E-197B-4338-B266-C1BD4DE5F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DC2FBB3-F472-4FD4-973A-7116C7C53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5259-124E-47DD-98DE-E7E95B183203}" type="datetimeFigureOut">
              <a:rPr lang="el-GR" smtClean="0"/>
              <a:t>15/1/2026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E0ACE03-231E-4F5F-A53D-EF33CD49A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0EA4BD7-53CF-4CCA-B06E-B120EAC2C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55C-949B-4C7B-8D0B-BC8026ADA2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1523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B8B708-64F9-48FC-82F0-E026037A5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5F30BAD-50D0-4C80-BA0F-57351F20A4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12C2EA9-0381-4F41-9666-3E6F050278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5AE0830-0D47-4657-94F3-B4A78DEC8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A5259-124E-47DD-98DE-E7E95B183203}" type="datetimeFigureOut">
              <a:rPr lang="el-GR" smtClean="0"/>
              <a:t>15/1/2026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396A86B-E811-4134-8BF8-803D6CCC8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6DA8BD7-D34F-450C-A2B0-5F8418401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E55C-949B-4C7B-8D0B-BC8026ADA2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493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04DF6129-AF0F-4BB0-979C-6F38CD688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1EAE349-AC6E-4B0C-9909-42A59E74D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8D6E46C-AADB-486B-A4D5-FFD077C8B7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A5259-124E-47DD-98DE-E7E95B183203}" type="datetimeFigureOut">
              <a:rPr lang="el-GR" smtClean="0"/>
              <a:t>15/1/2026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1E6080C-7631-4685-8F07-1FF79AAC5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ABE9F57-366B-4170-8A40-D431806381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0E55C-949B-4C7B-8D0B-BC8026ADA2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651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B3351F-2576-4E43-9F91-00414E7FBC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Οι δώδεκα θεοί του Ολύμπου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7A1A456-0F71-4B3C-8C94-9C8C1E5B96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Παναγιώτης, </a:t>
            </a:r>
            <a:r>
              <a:rPr lang="el-GR" dirty="0" err="1"/>
              <a:t>Αμαρίλντο</a:t>
            </a:r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3630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DCB1D9-952C-4AE1-B883-F991D31F5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δωδεκάθεο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4ADE206-EFCE-41CF-90DF-C256125A0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Στον Όλυμπο κατοικούσαν οι δώδεκα αθάνατοι Θεοί. Έπιναν νέκταρ και </a:t>
            </a:r>
            <a:r>
              <a:rPr lang="el-GR" dirty="0" err="1"/>
              <a:t>έτρογαν</a:t>
            </a:r>
            <a:r>
              <a:rPr lang="el-GR" dirty="0"/>
              <a:t> αμβροσία. Από εκεί ψηλά κυβερνούσαν τους ανθρώπους. </a:t>
            </a:r>
          </a:p>
        </p:txBody>
      </p:sp>
    </p:spTree>
    <p:extLst>
      <p:ext uri="{BB962C8B-B14F-4D97-AF65-F5344CB8AC3E}">
        <p14:creationId xmlns:p14="http://schemas.microsoft.com/office/powerpoint/2010/main" val="1842249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383780-EADD-41CC-8B2D-D2F34947F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δωδεκάθεο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D2B2A6F-0355-4BF2-B83B-0DB83BD7EBE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/>
              <a:t>Δίας</a:t>
            </a:r>
          </a:p>
          <a:p>
            <a:r>
              <a:rPr lang="el-GR" dirty="0" err="1"/>
              <a:t>Ποσειδώνας</a:t>
            </a:r>
            <a:r>
              <a:rPr lang="el-GR" dirty="0"/>
              <a:t> </a:t>
            </a:r>
          </a:p>
          <a:p>
            <a:r>
              <a:rPr lang="el-GR" dirty="0"/>
              <a:t>Απόλλωνας</a:t>
            </a:r>
          </a:p>
          <a:p>
            <a:r>
              <a:rPr lang="el-GR" dirty="0"/>
              <a:t>Ήφαιστος</a:t>
            </a:r>
          </a:p>
          <a:p>
            <a:r>
              <a:rPr lang="el-GR" dirty="0"/>
              <a:t>Ερμής</a:t>
            </a:r>
          </a:p>
          <a:p>
            <a:r>
              <a:rPr lang="el-GR" dirty="0"/>
              <a:t>Άρης</a:t>
            </a:r>
          </a:p>
          <a:p>
            <a:endParaRPr lang="el-GR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D4BA4A55-1CD5-432A-BD81-8C04C57691F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/>
              <a:t>Ήρα</a:t>
            </a:r>
          </a:p>
          <a:p>
            <a:r>
              <a:rPr lang="el-GR" dirty="0"/>
              <a:t>Αφροδίτη</a:t>
            </a:r>
          </a:p>
          <a:p>
            <a:r>
              <a:rPr lang="el-GR" dirty="0"/>
              <a:t>Αθηνά</a:t>
            </a:r>
          </a:p>
          <a:p>
            <a:r>
              <a:rPr lang="el-GR" dirty="0"/>
              <a:t>Δήμητρα</a:t>
            </a:r>
          </a:p>
          <a:p>
            <a:r>
              <a:rPr lang="el-GR" dirty="0"/>
              <a:t>Άρτεμη</a:t>
            </a:r>
          </a:p>
          <a:p>
            <a:r>
              <a:rPr lang="el-GR"/>
              <a:t>Εστία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531705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45</Words>
  <Application>Microsoft Office PowerPoint</Application>
  <PresentationFormat>Ευρεία οθόνη</PresentationFormat>
  <Paragraphs>17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Οι δώδεκα θεοί του Ολύμπου</vt:lpstr>
      <vt:lpstr>Το δωδεκάθεο</vt:lpstr>
      <vt:lpstr>Το δωδεκάθεο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δώδεκα θεοί του Ολύμπου</dc:title>
  <dc:creator>IO</dc:creator>
  <cp:lastModifiedBy>IO</cp:lastModifiedBy>
  <cp:revision>1</cp:revision>
  <dcterms:created xsi:type="dcterms:W3CDTF">2026-01-15T08:08:38Z</dcterms:created>
  <dcterms:modified xsi:type="dcterms:W3CDTF">2026-01-15T08:34:53Z</dcterms:modified>
</cp:coreProperties>
</file>