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0" d="100"/>
          <a:sy n="70" d="100"/>
        </p:scale>
        <p:origin x="1166" y="38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CFC260E-3F24-4301-B0A3-6DB827B95F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37E0F630-2154-4DB8-9321-7B3A9957D6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16B396B9-7041-492C-A03B-1D59CDC421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C52D0-B5B0-4DAF-BAED-8F1D0E065725}" type="datetimeFigureOut">
              <a:rPr lang="el-GR" smtClean="0"/>
              <a:t>22/1/2026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F4B77DA-E80F-4A68-AB85-419880431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CDCBB1AF-EBCF-4C2E-9493-96E3130B9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C5B3C-CC55-4CB9-BC35-C2E446A13E8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499542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A27178F-D029-4789-8BD2-E11407507A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F052719F-7F6D-4CAC-B3B8-BF9647D03E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68057C0-FD62-4E30-95F4-FE7D5C624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C52D0-B5B0-4DAF-BAED-8F1D0E065725}" type="datetimeFigureOut">
              <a:rPr lang="el-GR" smtClean="0"/>
              <a:t>22/1/2026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C1BCEB7-6ACA-41F9-8233-553F13ED50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C07F96A4-1C79-49E7-90D0-CF62D4B56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C5B3C-CC55-4CB9-BC35-C2E446A13E8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53762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755629D6-660E-4621-B29B-E61F4E4ED5C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8BBC992C-8F94-4851-82A5-020EE33DCB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1516A80-2FE1-4ED7-BD0E-4155DC7928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C52D0-B5B0-4DAF-BAED-8F1D0E065725}" type="datetimeFigureOut">
              <a:rPr lang="el-GR" smtClean="0"/>
              <a:t>22/1/2026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74AE17B-14EA-47BA-98B8-54A60AF75F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423B2FB-589A-49F4-9C5E-9C789C9347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C5B3C-CC55-4CB9-BC35-C2E446A13E8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67095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FBEB4B5-0163-40EA-9DDF-86B769F9FD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8729E9F-15F7-4F6A-8DE8-4E2F032C23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43AD9B9-A5FB-48BD-9D05-E8278054E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C52D0-B5B0-4DAF-BAED-8F1D0E065725}" type="datetimeFigureOut">
              <a:rPr lang="el-GR" smtClean="0"/>
              <a:t>22/1/2026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0024873-2943-4335-86D7-1FAFCCD9FA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D2FFD8ED-2FE6-4005-AADF-26A9D4727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C5B3C-CC55-4CB9-BC35-C2E446A13E8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12478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69E44C1-0352-4210-8635-56D5141664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56D9024B-8DAA-4A57-AF89-3C7B771F06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1BECFA71-853A-4B1F-A09B-08518767E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C52D0-B5B0-4DAF-BAED-8F1D0E065725}" type="datetimeFigureOut">
              <a:rPr lang="el-GR" smtClean="0"/>
              <a:t>22/1/2026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4F0CE26-F7A6-4F35-BE5A-551FE70C1A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A7270952-E0D5-4967-BAEA-252A2B321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C5B3C-CC55-4CB9-BC35-C2E446A13E8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288498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D0FEB10-3A44-456B-A750-70B99312C1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113876A-8B83-4A00-B5CA-AAF783AF0C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9FFE29DC-530A-4E5A-B83A-C7774DF5EF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E282C6B1-57D4-4E60-9D09-5B04AE3C6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C52D0-B5B0-4DAF-BAED-8F1D0E065725}" type="datetimeFigureOut">
              <a:rPr lang="el-GR" smtClean="0"/>
              <a:t>22/1/2026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4A013F07-EA83-4C54-929F-78853835F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B65F3540-3CAA-4BFB-884F-64437CBFB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C5B3C-CC55-4CB9-BC35-C2E446A13E8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34332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4A75CAE-45E4-4A70-ADC3-3BCD618808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B53D4063-F856-4F96-968B-5C07BEF52A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3EC73471-4044-483E-8580-680B66A5E2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689BA582-08F4-4B91-82FC-E75B0675B0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2DEB5B55-8AC6-41CF-8BB4-B2A9947C66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754124D8-85B9-4E10-BE3F-A8C9668613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C52D0-B5B0-4DAF-BAED-8F1D0E065725}" type="datetimeFigureOut">
              <a:rPr lang="el-GR" smtClean="0"/>
              <a:t>22/1/2026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A9524478-B82B-4031-A673-A981A78EC5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C0BB7538-2003-47BD-BFC7-6D1054AF6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C5B3C-CC55-4CB9-BC35-C2E446A13E8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68454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3DD807C-2A4E-456C-B4EF-55B620E17D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4460993A-088D-42BB-BAE9-F591456896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C52D0-B5B0-4DAF-BAED-8F1D0E065725}" type="datetimeFigureOut">
              <a:rPr lang="el-GR" smtClean="0"/>
              <a:t>22/1/2026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FA8A1F95-20E3-4CF2-9AE0-F9A4AC424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C5B0BF10-DAEC-4436-98E8-589E2F6B3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C5B3C-CC55-4CB9-BC35-C2E446A13E8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42357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12E00767-BD8C-4D2B-87A4-47400CC317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C52D0-B5B0-4DAF-BAED-8F1D0E065725}" type="datetimeFigureOut">
              <a:rPr lang="el-GR" smtClean="0"/>
              <a:t>22/1/2026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F7197443-C934-4387-832D-306B2AD95F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993B5385-C530-4AF9-B13A-D241ECE21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C5B3C-CC55-4CB9-BC35-C2E446A13E8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33949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3CB1D1D-8781-4AEF-824C-B9E6F956D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E916F52-FA05-4596-9CA3-70CABEA74E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2C04D84E-9070-4A6A-8622-827D06E4A2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CB720CD4-F11C-4666-933F-3A2B9718FB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C52D0-B5B0-4DAF-BAED-8F1D0E065725}" type="datetimeFigureOut">
              <a:rPr lang="el-GR" smtClean="0"/>
              <a:t>22/1/2026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FED00F09-4344-4F7E-8841-163A0BAEBD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0D41DA89-ED0E-4F11-8760-CE2BDE5D8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C5B3C-CC55-4CB9-BC35-C2E446A13E8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15191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4B81F77-74E4-4038-A90C-0EACAD6DC8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FD0171DE-3CCC-403F-9FFA-6298BBC4BA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5B5C5CDD-58AA-4CE4-BAC8-7C7FBFF71A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43275714-61C9-4187-AC60-C1C1F90DE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C52D0-B5B0-4DAF-BAED-8F1D0E065725}" type="datetimeFigureOut">
              <a:rPr lang="el-GR" smtClean="0"/>
              <a:t>22/1/2026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09112FDE-2AB8-42B0-8938-57DAED688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CF41001A-CE2C-42CA-927B-A4F8AE34BB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C5B3C-CC55-4CB9-BC35-C2E446A13E8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98071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15BE4BB2-BD18-489D-97EE-78686BAF8E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1263FA77-ECB3-4EF5-B82B-55022874EE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A836384-34F5-4731-A8C7-68DFA354B7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7C52D0-B5B0-4DAF-BAED-8F1D0E065725}" type="datetimeFigureOut">
              <a:rPr lang="el-GR" smtClean="0"/>
              <a:t>22/1/2026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81EB374-ED76-463C-9110-4416C24E85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A2CEAFD-6BB5-48FC-B068-94F39BC973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0C5B3C-CC55-4CB9-BC35-C2E446A13E8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57928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C4250BE-EFF9-4BDA-AA1B-13959EFB067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οι </a:t>
            </a:r>
            <a:r>
              <a:rPr lang="el-GR" dirty="0" err="1"/>
              <a:t>δωδεκα</a:t>
            </a:r>
            <a:r>
              <a:rPr lang="el-GR" dirty="0"/>
              <a:t> </a:t>
            </a:r>
            <a:r>
              <a:rPr lang="el-GR" dirty="0" err="1"/>
              <a:t>θεοι</a:t>
            </a:r>
            <a:r>
              <a:rPr lang="el-GR" dirty="0"/>
              <a:t> του </a:t>
            </a:r>
            <a:r>
              <a:rPr lang="el-GR" dirty="0" err="1"/>
              <a:t>ολυμπου</a:t>
            </a:r>
            <a:endParaRPr lang="el-GR" dirty="0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03B198F3-BF11-4A09-8127-4F2AE361797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err="1"/>
              <a:t>Αμαριλντο</a:t>
            </a:r>
            <a:r>
              <a:rPr lang="el-GR" dirty="0"/>
              <a:t> ΣΤ2 2026</a:t>
            </a:r>
          </a:p>
        </p:txBody>
      </p:sp>
    </p:spTree>
    <p:extLst>
      <p:ext uri="{BB962C8B-B14F-4D97-AF65-F5344CB8AC3E}">
        <p14:creationId xmlns:p14="http://schemas.microsoft.com/office/powerpoint/2010/main" val="25611661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1F2E84E-21DC-462F-9414-DFDB68C3C1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Το </a:t>
            </a:r>
            <a:r>
              <a:rPr lang="el-GR" dirty="0" err="1"/>
              <a:t>δωδεκαθεο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ABFB6D8-EC4D-4158-99BA-9D845742F9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Στον Όλυμπο κατοικούσαν η δώδεκα αθάνατοι θεοί, έπιναν</a:t>
            </a:r>
          </a:p>
          <a:p>
            <a:r>
              <a:rPr lang="el-GR" dirty="0"/>
              <a:t>Νέκταρ και έτρωγαν αμβροσία, από εκεί </a:t>
            </a:r>
            <a:r>
              <a:rPr lang="el-GR"/>
              <a:t>ψιλά κυβερνούσαν</a:t>
            </a:r>
            <a:endParaRPr lang="el-GR" dirty="0"/>
          </a:p>
          <a:p>
            <a:r>
              <a:rPr lang="el-GR" dirty="0"/>
              <a:t>Τους </a:t>
            </a:r>
            <a:r>
              <a:rPr lang="el-GR" dirty="0" err="1"/>
              <a:t>ανθώπους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04493968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30</Words>
  <Application>Microsoft Office PowerPoint</Application>
  <PresentationFormat>Ευρεία οθόνη</PresentationFormat>
  <Paragraphs>6</Paragraphs>
  <Slides>2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Θέμα του Office</vt:lpstr>
      <vt:lpstr>οι δωδεκα θεοι του ολυμπου</vt:lpstr>
      <vt:lpstr>Το δωδεκαθεο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οι δωδεκα θεοι του ολυμπου</dc:title>
  <dc:creator>IO</dc:creator>
  <cp:lastModifiedBy>IO</cp:lastModifiedBy>
  <cp:revision>1</cp:revision>
  <dcterms:created xsi:type="dcterms:W3CDTF">2026-01-22T08:07:23Z</dcterms:created>
  <dcterms:modified xsi:type="dcterms:W3CDTF">2026-01-22T08:43:56Z</dcterms:modified>
</cp:coreProperties>
</file>