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71" r:id="rId9"/>
    <p:sldId id="272" r:id="rId10"/>
    <p:sldId id="262" r:id="rId11"/>
    <p:sldId id="273" r:id="rId12"/>
    <p:sldId id="263" r:id="rId13"/>
    <p:sldId id="265" r:id="rId14"/>
    <p:sldId id="266" r:id="rId15"/>
    <p:sldId id="267" r:id="rId16"/>
    <p:sldId id="268" r:id="rId17"/>
    <p:sldId id="275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E6929-60F1-47FA-9D40-9CC997C66544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3729E-4556-434D-B325-184B56A0DC2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729E-4556-434D-B325-184B56A0DC2B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5FD4-331C-4C93-BAF7-3E08B612DAA5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945A-1994-42AE-B3A8-3E543F857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5FD4-331C-4C93-BAF7-3E08B612DAA5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945A-1994-42AE-B3A8-3E543F857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5FD4-331C-4C93-BAF7-3E08B612DAA5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945A-1994-42AE-B3A8-3E543F857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5FD4-331C-4C93-BAF7-3E08B612DAA5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945A-1994-42AE-B3A8-3E543F857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5FD4-331C-4C93-BAF7-3E08B612DAA5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945A-1994-42AE-B3A8-3E543F857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5FD4-331C-4C93-BAF7-3E08B612DAA5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945A-1994-42AE-B3A8-3E543F857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5FD4-331C-4C93-BAF7-3E08B612DAA5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945A-1994-42AE-B3A8-3E543F857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5FD4-331C-4C93-BAF7-3E08B612DAA5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945A-1994-42AE-B3A8-3E543F857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5FD4-331C-4C93-BAF7-3E08B612DAA5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945A-1994-42AE-B3A8-3E543F857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5FD4-331C-4C93-BAF7-3E08B612DAA5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945A-1994-42AE-B3A8-3E543F857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5FD4-331C-4C93-BAF7-3E08B612DAA5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945A-1994-42AE-B3A8-3E543F857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5FD4-331C-4C93-BAF7-3E08B612DAA5}" type="datetimeFigureOut">
              <a:rPr lang="el-GR" smtClean="0"/>
              <a:pPr/>
              <a:t>23/2/2026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945A-1994-42AE-B3A8-3E543F85718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b="1" dirty="0">
                <a:solidFill>
                  <a:srgbClr val="0070C0"/>
                </a:solidFill>
              </a:rPr>
              <a:t>Κυκλοφοριακή αγωγή</a:t>
            </a:r>
          </a:p>
        </p:txBody>
      </p:sp>
      <p:pic>
        <p:nvPicPr>
          <p:cNvPr id="8" name="7 - Θέση περιεχομένου" descr="images (2).jf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1643050"/>
            <a:ext cx="5286412" cy="4929222"/>
          </a:xfrm>
        </p:spPr>
      </p:pic>
      <p:pic>
        <p:nvPicPr>
          <p:cNvPr id="2051" name="Picture 3" descr="C:\Users\USER\Pictures\images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3238500" cy="140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C:\Users\USER\Pictures\mq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8"/>
            <a:ext cx="3048000" cy="2428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Διαφάνεια12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857232"/>
            <a:ext cx="6374894" cy="526893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8630807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571480"/>
            <a:ext cx="6711498" cy="555468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b="1" dirty="0">
                <a:solidFill>
                  <a:srgbClr val="0070C0"/>
                </a:solidFill>
              </a:rPr>
              <a:t>Σήματα οδικής κυκλοφορίας</a:t>
            </a:r>
          </a:p>
        </p:txBody>
      </p:sp>
      <p:pic>
        <p:nvPicPr>
          <p:cNvPr id="10" name="9 - Θέση περιεχομένου" descr="Διαφάνεια17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1600200"/>
            <a:ext cx="6374894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6 - Θέση περιεχομένου" descr="Διαφάνεια15.jf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4643470" cy="5143536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292080" y="1412776"/>
            <a:ext cx="3257544" cy="4375388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Ο σχολικός τροχονόμος βοηθάει τα παιδιά να περάσουν το δρόμο και να πάνε σχολείο με ασφάλεια!!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Ώρα για παιχνίδι!!</a:t>
            </a:r>
          </a:p>
        </p:txBody>
      </p:sp>
      <p:pic>
        <p:nvPicPr>
          <p:cNvPr id="7" name="6 - Θέση περιεχομένου" descr="Διαφάνεια4.jf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4040188" cy="3786214"/>
          </a:xfrm>
        </p:spPr>
      </p:pic>
      <p:pic>
        <p:nvPicPr>
          <p:cNvPr id="8" name="7 - Θέση περιεχομένου" descr="Διαφάνεια6.jf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571612"/>
            <a:ext cx="4041775" cy="378621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Διαφάνεια14.jf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928802"/>
            <a:ext cx="4040188" cy="3857652"/>
          </a:xfrm>
        </p:spPr>
      </p:pic>
      <p:pic>
        <p:nvPicPr>
          <p:cNvPr id="8" name="7 - Θέση περιεχομένου" descr="Διαφάνεια8.jf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928802"/>
            <a:ext cx="4041775" cy="378621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Διαφάνεια11.jf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928802"/>
            <a:ext cx="4040188" cy="3736787"/>
          </a:xfrm>
        </p:spPr>
      </p:pic>
      <p:pic>
        <p:nvPicPr>
          <p:cNvPr id="8" name="7 - Θέση περιεχομένου" descr="Διαφάνεια13.jf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928803"/>
            <a:ext cx="4041775" cy="373738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411760" y="2636912"/>
            <a:ext cx="4572000" cy="14463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ΜΠΡΑΒΟ ΠΑΙΔΙΑ!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4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ΤΑ</a:t>
            </a:r>
            <a:r>
              <a:rPr lang="el-GR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4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ΚΑΤΑΦΕΡΑΤΕ</a:t>
            </a:r>
            <a:r>
              <a:rPr lang="el-GR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6021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>
                <a:solidFill>
                  <a:srgbClr val="0070C0"/>
                </a:solidFill>
              </a:rPr>
              <a:t>Κυκλοφορία στους δρόμους</a:t>
            </a:r>
          </a:p>
        </p:txBody>
      </p:sp>
      <p:pic>
        <p:nvPicPr>
          <p:cNvPr id="4" name="3 - Θέση περιεχομένου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7429552" cy="450059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>
                <a:solidFill>
                  <a:srgbClr val="0070C0"/>
                </a:solidFill>
              </a:rPr>
              <a:t>Κυκλοφορώ με ασφάλεια</a:t>
            </a:r>
          </a:p>
        </p:txBody>
      </p:sp>
      <p:pic>
        <p:nvPicPr>
          <p:cNvPr id="4" name="3 - Θέση περιεχομένου" descr="Διαφάνεια3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600200"/>
            <a:ext cx="6786609" cy="46863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>
                <a:solidFill>
                  <a:srgbClr val="0070C0"/>
                </a:solidFill>
              </a:rPr>
              <a:t>Προσέχω στο δρόμο</a:t>
            </a:r>
          </a:p>
        </p:txBody>
      </p:sp>
      <p:pic>
        <p:nvPicPr>
          <p:cNvPr id="9" name="8 - Θέση περιεχομένου" descr="Διαφάνεια5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644633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>
                <a:solidFill>
                  <a:srgbClr val="0070C0"/>
                </a:solidFill>
              </a:rPr>
              <a:t>Προσέχω τα φανάρια</a:t>
            </a:r>
          </a:p>
        </p:txBody>
      </p:sp>
      <p:pic>
        <p:nvPicPr>
          <p:cNvPr id="4" name="3 - Θέση περιεχομένου" descr="Διαφάνεια7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671517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>
                <a:solidFill>
                  <a:srgbClr val="0070C0"/>
                </a:solidFill>
              </a:rPr>
              <a:t>Περπατώ στο πεζοδρόμιο</a:t>
            </a:r>
          </a:p>
        </p:txBody>
      </p:sp>
      <p:pic>
        <p:nvPicPr>
          <p:cNvPr id="4" name="3 - Θέση περιεχομένου" descr="Διαφάνεια9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3" y="1600200"/>
            <a:ext cx="637489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>
                <a:solidFill>
                  <a:srgbClr val="0070C0"/>
                </a:solidFill>
              </a:rPr>
              <a:t>Δε παίζω μπάλα στο δρόμο</a:t>
            </a:r>
          </a:p>
        </p:txBody>
      </p:sp>
      <p:pic>
        <p:nvPicPr>
          <p:cNvPr id="4" name="3 - Θέση περιεχομένου" descr="Διαφάνεια10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673208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12b1c6c6e87bd364e20e6ba2fa5d007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85794"/>
            <a:ext cx="7715303" cy="54292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571a76a1584f0e654e2eac921d9d1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928670"/>
            <a:ext cx="6916164" cy="524034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53</Words>
  <Application>Microsoft Office PowerPoint</Application>
  <PresentationFormat>Προβολή στην οθόνη (4:3)</PresentationFormat>
  <Paragraphs>13</Paragraphs>
  <Slides>17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Θέμα του Office</vt:lpstr>
      <vt:lpstr>Κυκλοφοριακή αγωγή</vt:lpstr>
      <vt:lpstr>Κυκλοφορία στους δρόμους</vt:lpstr>
      <vt:lpstr>Κυκλοφορώ με ασφάλεια</vt:lpstr>
      <vt:lpstr>Προσέχω στο δρόμο</vt:lpstr>
      <vt:lpstr>Προσέχω τα φανάρια</vt:lpstr>
      <vt:lpstr>Περπατώ στο πεζοδρόμιο</vt:lpstr>
      <vt:lpstr>Δε παίζω μπάλα στο δρόμο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Σήματα οδικής κυκλοφορίας</vt:lpstr>
      <vt:lpstr>Παρουσίαση του PowerPoint</vt:lpstr>
      <vt:lpstr>Ώρα για παιχνίδι!!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Κυκλοφοριακή αγωγή</dc:title>
  <dc:creator>HP</dc:creator>
  <cp:lastModifiedBy>GEORNEKTA OIKONOMOPOULOU</cp:lastModifiedBy>
  <cp:revision>15</cp:revision>
  <dcterms:created xsi:type="dcterms:W3CDTF">2021-02-15T16:54:18Z</dcterms:created>
  <dcterms:modified xsi:type="dcterms:W3CDTF">2026-02-23T20:54:27Z</dcterms:modified>
</cp:coreProperties>
</file>