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3" r:id="rId4"/>
  </p:sldIdLst>
  <p:sldSz cx="18288000" cy="10287000"/>
  <p:notesSz cx="6858000" cy="9144000"/>
  <p:embeddedFontLst>
    <p:embeddedFont>
      <p:font typeface="Bobby Jones" pitchFamily="2" charset="0"/>
      <p:regular r:id="rId5"/>
    </p:embeddedFont>
    <p:embeddedFont>
      <p:font typeface="Comic Sans MS" panose="030F0902030302020204" pitchFamily="66" charset="0"/>
      <p:regular r:id="rId6"/>
    </p:embeddedFont>
    <p:embeddedFont>
      <p:font typeface="Milk Tea Font TH" panose="02000503000000000000" pitchFamily="2" charset="-34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3" autoAdjust="0"/>
  </p:normalViewPr>
  <p:slideViewPr>
    <p:cSldViewPr>
      <p:cViewPr varScale="1">
        <p:scale>
          <a:sx n="67" d="100"/>
          <a:sy n="67" d="100"/>
        </p:scale>
        <p:origin x="9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ableStyles" Target="tableStyles.xml"/><Relationship Id="rId5" Type="http://schemas.openxmlformats.org/officeDocument/2006/relationships/font" Target="fonts/font1.fntdata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37519" y="5565216"/>
            <a:ext cx="7850481" cy="4721784"/>
          </a:xfrm>
          <a:custGeom>
            <a:avLst/>
            <a:gdLst/>
            <a:ahLst/>
            <a:cxnLst/>
            <a:rect l="l" t="t" r="r" b="b"/>
            <a:pathLst>
              <a:path w="7850481" h="4721784">
                <a:moveTo>
                  <a:pt x="0" y="0"/>
                </a:moveTo>
                <a:lnTo>
                  <a:pt x="7850481" y="0"/>
                </a:lnTo>
                <a:lnTo>
                  <a:pt x="7850481" y="4721784"/>
                </a:lnTo>
                <a:lnTo>
                  <a:pt x="0" y="4721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27" b="-453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3182793" y="6972735"/>
            <a:ext cx="2250765" cy="2594590"/>
          </a:xfrm>
          <a:custGeom>
            <a:avLst/>
            <a:gdLst/>
            <a:ahLst/>
            <a:cxnLst/>
            <a:rect l="l" t="t" r="r" b="b"/>
            <a:pathLst>
              <a:path w="2250765" h="2594590">
                <a:moveTo>
                  <a:pt x="0" y="0"/>
                </a:moveTo>
                <a:lnTo>
                  <a:pt x="2250765" y="0"/>
                </a:lnTo>
                <a:lnTo>
                  <a:pt x="2250765" y="2594591"/>
                </a:lnTo>
                <a:lnTo>
                  <a:pt x="0" y="2594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47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 flipH="1">
            <a:off x="0" y="7035768"/>
            <a:ext cx="6365586" cy="3251232"/>
          </a:xfrm>
          <a:custGeom>
            <a:avLst/>
            <a:gdLst/>
            <a:ahLst/>
            <a:cxnLst/>
            <a:rect l="l" t="t" r="r" b="b"/>
            <a:pathLst>
              <a:path w="6365586" h="3251232">
                <a:moveTo>
                  <a:pt x="6365586" y="0"/>
                </a:moveTo>
                <a:lnTo>
                  <a:pt x="0" y="0"/>
                </a:lnTo>
                <a:lnTo>
                  <a:pt x="0" y="3251232"/>
                </a:lnTo>
                <a:lnTo>
                  <a:pt x="6365586" y="3251232"/>
                </a:lnTo>
                <a:lnTo>
                  <a:pt x="6365586" y="0"/>
                </a:lnTo>
                <a:close/>
              </a:path>
            </a:pathLst>
          </a:custGeom>
          <a:blipFill>
            <a:blip r:embed="rId4"/>
            <a:stretch>
              <a:fillRect r="-6733" b="-1685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 flipH="1">
            <a:off x="1028700" y="3821148"/>
            <a:ext cx="2407333" cy="2491418"/>
          </a:xfrm>
          <a:custGeom>
            <a:avLst/>
            <a:gdLst/>
            <a:ahLst/>
            <a:cxnLst/>
            <a:rect l="l" t="t" r="r" b="b"/>
            <a:pathLst>
              <a:path w="2407333" h="2491418">
                <a:moveTo>
                  <a:pt x="2407333" y="0"/>
                </a:moveTo>
                <a:lnTo>
                  <a:pt x="0" y="0"/>
                </a:lnTo>
                <a:lnTo>
                  <a:pt x="0" y="2491418"/>
                </a:lnTo>
                <a:lnTo>
                  <a:pt x="2407333" y="2491418"/>
                </a:lnTo>
                <a:lnTo>
                  <a:pt x="24073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3316702" cy="2728255"/>
          </a:xfrm>
          <a:custGeom>
            <a:avLst/>
            <a:gdLst/>
            <a:ahLst/>
            <a:cxnLst/>
            <a:rect l="l" t="t" r="r" b="b"/>
            <a:pathLst>
              <a:path w="3316702" h="2728255">
                <a:moveTo>
                  <a:pt x="0" y="0"/>
                </a:moveTo>
                <a:lnTo>
                  <a:pt x="3316702" y="0"/>
                </a:lnTo>
                <a:lnTo>
                  <a:pt x="3316702" y="2728255"/>
                </a:lnTo>
                <a:lnTo>
                  <a:pt x="0" y="2728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>
            <a:off x="14972959" y="0"/>
            <a:ext cx="3314955" cy="2726818"/>
          </a:xfrm>
          <a:custGeom>
            <a:avLst/>
            <a:gdLst/>
            <a:ahLst/>
            <a:cxnLst/>
            <a:rect l="l" t="t" r="r" b="b"/>
            <a:pathLst>
              <a:path w="3314955" h="2726818">
                <a:moveTo>
                  <a:pt x="0" y="0"/>
                </a:moveTo>
                <a:lnTo>
                  <a:pt x="3314955" y="0"/>
                </a:lnTo>
                <a:lnTo>
                  <a:pt x="3314955" y="2726818"/>
                </a:lnTo>
                <a:lnTo>
                  <a:pt x="0" y="27268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>
            <a:off x="3639861" y="368757"/>
            <a:ext cx="10473496" cy="7920581"/>
          </a:xfrm>
          <a:custGeom>
            <a:avLst/>
            <a:gdLst/>
            <a:ahLst/>
            <a:cxnLst/>
            <a:rect l="l" t="t" r="r" b="b"/>
            <a:pathLst>
              <a:path w="10473496" h="7920581">
                <a:moveTo>
                  <a:pt x="0" y="0"/>
                </a:moveTo>
                <a:lnTo>
                  <a:pt x="10473496" y="0"/>
                </a:lnTo>
                <a:lnTo>
                  <a:pt x="10473496" y="7920581"/>
                </a:lnTo>
                <a:lnTo>
                  <a:pt x="0" y="7920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>
            <a:off x="13921229" y="7876091"/>
            <a:ext cx="4497738" cy="2524018"/>
          </a:xfrm>
          <a:custGeom>
            <a:avLst/>
            <a:gdLst/>
            <a:ahLst/>
            <a:cxnLst/>
            <a:rect l="l" t="t" r="r" b="b"/>
            <a:pathLst>
              <a:path w="4497738" h="2524018">
                <a:moveTo>
                  <a:pt x="0" y="0"/>
                </a:moveTo>
                <a:lnTo>
                  <a:pt x="4497738" y="0"/>
                </a:lnTo>
                <a:lnTo>
                  <a:pt x="4497738" y="2524018"/>
                </a:lnTo>
                <a:lnTo>
                  <a:pt x="0" y="25240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063" b="-9524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Freeform 10"/>
          <p:cNvSpPr/>
          <p:nvPr/>
        </p:nvSpPr>
        <p:spPr>
          <a:xfrm flipH="1">
            <a:off x="14972959" y="4329048"/>
            <a:ext cx="2565203" cy="1628904"/>
          </a:xfrm>
          <a:custGeom>
            <a:avLst/>
            <a:gdLst/>
            <a:ahLst/>
            <a:cxnLst/>
            <a:rect l="l" t="t" r="r" b="b"/>
            <a:pathLst>
              <a:path w="2565203" h="1628904">
                <a:moveTo>
                  <a:pt x="2565203" y="0"/>
                </a:moveTo>
                <a:lnTo>
                  <a:pt x="0" y="0"/>
                </a:lnTo>
                <a:lnTo>
                  <a:pt x="0" y="1628904"/>
                </a:lnTo>
                <a:lnTo>
                  <a:pt x="2565203" y="1628904"/>
                </a:lnTo>
                <a:lnTo>
                  <a:pt x="256520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TextBox 11"/>
          <p:cNvSpPr txBox="1"/>
          <p:nvPr/>
        </p:nvSpPr>
        <p:spPr>
          <a:xfrm>
            <a:off x="3962924" y="1521516"/>
            <a:ext cx="9920205" cy="269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9"/>
              </a:lnSpc>
              <a:spcBef>
                <a:spcPct val="0"/>
              </a:spcBef>
            </a:pPr>
            <a:r>
              <a:rPr lang="el-GR" sz="15999" dirty="0">
                <a:solidFill>
                  <a:srgbClr val="66A1C0"/>
                </a:solidFill>
                <a:ea typeface="Bobby Jones"/>
                <a:cs typeface="AkayaKanadaka" panose="02010502080401010103" pitchFamily="2" charset="0"/>
                <a:sym typeface="Bobby Jones"/>
              </a:rPr>
              <a:t>Μεσόγειος </a:t>
            </a:r>
            <a:endParaRPr lang="en-US" sz="15999" dirty="0">
              <a:solidFill>
                <a:srgbClr val="66A1C0"/>
              </a:solidFill>
              <a:latin typeface="Comic Sans MS" panose="030F0902030302020204" pitchFamily="66" charset="0"/>
              <a:ea typeface="Bobby Jones"/>
              <a:cs typeface="AkayaKanadaka" panose="02010502080401010103" pitchFamily="2" charset="0"/>
              <a:sym typeface="Bobby Jone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21938" y="3834938"/>
            <a:ext cx="9402175" cy="269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9"/>
              </a:lnSpc>
              <a:spcBef>
                <a:spcPct val="0"/>
              </a:spcBef>
            </a:pPr>
            <a:r>
              <a:rPr lang="el-GR" sz="15999" dirty="0">
                <a:solidFill>
                  <a:srgbClr val="8A9CCF"/>
                </a:solidFill>
                <a:latin typeface="+mj-lt"/>
                <a:ea typeface="Bobby Jones"/>
                <a:cs typeface="Bobby Jones"/>
                <a:sym typeface="Bobby Jones"/>
              </a:rPr>
              <a:t>θάλασσα</a:t>
            </a:r>
            <a:endParaRPr lang="en-US" sz="15999" dirty="0">
              <a:solidFill>
                <a:srgbClr val="8A9CCF"/>
              </a:solidFill>
              <a:latin typeface="+mj-lt"/>
              <a:ea typeface="Bobby Jones"/>
              <a:cs typeface="Bobby Jones"/>
              <a:sym typeface="Bobby Jone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82398" y="4563250"/>
            <a:ext cx="1976067" cy="4123966"/>
          </a:xfrm>
          <a:custGeom>
            <a:avLst/>
            <a:gdLst/>
            <a:ahLst/>
            <a:cxnLst/>
            <a:rect l="l" t="t" r="r" b="b"/>
            <a:pathLst>
              <a:path w="1976067" h="4123966">
                <a:moveTo>
                  <a:pt x="1976067" y="0"/>
                </a:moveTo>
                <a:lnTo>
                  <a:pt x="0" y="0"/>
                </a:lnTo>
                <a:lnTo>
                  <a:pt x="0" y="4123967"/>
                </a:lnTo>
                <a:lnTo>
                  <a:pt x="1976067" y="4123967"/>
                </a:lnTo>
                <a:lnTo>
                  <a:pt x="197606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-24883" y="6056717"/>
            <a:ext cx="3437105" cy="4230283"/>
          </a:xfrm>
          <a:custGeom>
            <a:avLst/>
            <a:gdLst/>
            <a:ahLst/>
            <a:cxnLst/>
            <a:rect l="l" t="t" r="r" b="b"/>
            <a:pathLst>
              <a:path w="3437105" h="4230283">
                <a:moveTo>
                  <a:pt x="0" y="0"/>
                </a:moveTo>
                <a:lnTo>
                  <a:pt x="3437104" y="0"/>
                </a:lnTo>
                <a:lnTo>
                  <a:pt x="3437104" y="4230283"/>
                </a:lnTo>
                <a:lnTo>
                  <a:pt x="0" y="4230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16365739" y="4563250"/>
            <a:ext cx="1977067" cy="4126054"/>
          </a:xfrm>
          <a:custGeom>
            <a:avLst/>
            <a:gdLst/>
            <a:ahLst/>
            <a:cxnLst/>
            <a:rect l="l" t="t" r="r" b="b"/>
            <a:pathLst>
              <a:path w="1977067" h="4126054">
                <a:moveTo>
                  <a:pt x="0" y="0"/>
                </a:moveTo>
                <a:lnTo>
                  <a:pt x="1977067" y="0"/>
                </a:lnTo>
                <a:lnTo>
                  <a:pt x="1977067" y="4126054"/>
                </a:lnTo>
                <a:lnTo>
                  <a:pt x="0" y="4126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 flipH="1">
            <a:off x="13717211" y="6054576"/>
            <a:ext cx="4575593" cy="4232424"/>
          </a:xfrm>
          <a:custGeom>
            <a:avLst/>
            <a:gdLst/>
            <a:ahLst/>
            <a:cxnLst/>
            <a:rect l="l" t="t" r="r" b="b"/>
            <a:pathLst>
              <a:path w="4575593" h="4232424">
                <a:moveTo>
                  <a:pt x="4575593" y="0"/>
                </a:moveTo>
                <a:lnTo>
                  <a:pt x="0" y="0"/>
                </a:lnTo>
                <a:lnTo>
                  <a:pt x="0" y="4232424"/>
                </a:lnTo>
                <a:lnTo>
                  <a:pt x="4575593" y="4232424"/>
                </a:lnTo>
                <a:lnTo>
                  <a:pt x="4575593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6" name="Group 6"/>
          <p:cNvGrpSpPr/>
          <p:nvPr/>
        </p:nvGrpSpPr>
        <p:grpSpPr>
          <a:xfrm>
            <a:off x="1405443" y="3047491"/>
            <a:ext cx="15477115" cy="7014380"/>
            <a:chOff x="0" y="0"/>
            <a:chExt cx="4076277" cy="14236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76277" cy="1423656"/>
            </a:xfrm>
            <a:custGeom>
              <a:avLst/>
              <a:gdLst/>
              <a:ahLst/>
              <a:cxnLst/>
              <a:rect l="l" t="t" r="r" b="b"/>
              <a:pathLst>
                <a:path w="4076277" h="1423656">
                  <a:moveTo>
                    <a:pt x="25511" y="0"/>
                  </a:moveTo>
                  <a:lnTo>
                    <a:pt x="4050766" y="0"/>
                  </a:lnTo>
                  <a:cubicBezTo>
                    <a:pt x="4064855" y="0"/>
                    <a:pt x="4076277" y="11422"/>
                    <a:pt x="4076277" y="25511"/>
                  </a:cubicBezTo>
                  <a:lnTo>
                    <a:pt x="4076277" y="1398145"/>
                  </a:lnTo>
                  <a:cubicBezTo>
                    <a:pt x="4076277" y="1412234"/>
                    <a:pt x="4064855" y="1423656"/>
                    <a:pt x="4050766" y="1423656"/>
                  </a:cubicBezTo>
                  <a:lnTo>
                    <a:pt x="25511" y="1423656"/>
                  </a:lnTo>
                  <a:cubicBezTo>
                    <a:pt x="18745" y="1423656"/>
                    <a:pt x="12256" y="1420968"/>
                    <a:pt x="7472" y="1416184"/>
                  </a:cubicBezTo>
                  <a:cubicBezTo>
                    <a:pt x="2688" y="1411400"/>
                    <a:pt x="0" y="1404911"/>
                    <a:pt x="0" y="1398145"/>
                  </a:cubicBezTo>
                  <a:lnTo>
                    <a:pt x="0" y="25511"/>
                  </a:lnTo>
                  <a:cubicBezTo>
                    <a:pt x="0" y="11422"/>
                    <a:pt x="11422" y="0"/>
                    <a:pt x="25511" y="0"/>
                  </a:cubicBezTo>
                  <a:close/>
                </a:path>
              </a:pathLst>
            </a:custGeom>
            <a:solidFill>
              <a:srgbClr val="66A1C0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076277" cy="1461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412222" y="245307"/>
            <a:ext cx="12953517" cy="2151269"/>
          </a:xfrm>
          <a:custGeom>
            <a:avLst/>
            <a:gdLst/>
            <a:ahLst/>
            <a:cxnLst/>
            <a:rect l="l" t="t" r="r" b="b"/>
            <a:pathLst>
              <a:path w="7967664" h="2151269">
                <a:moveTo>
                  <a:pt x="0" y="0"/>
                </a:moveTo>
                <a:lnTo>
                  <a:pt x="7967664" y="0"/>
                </a:lnTo>
                <a:lnTo>
                  <a:pt x="7967664" y="2151269"/>
                </a:lnTo>
                <a:lnTo>
                  <a:pt x="0" y="2151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10" name="TextBox 10"/>
          <p:cNvSpPr txBox="1"/>
          <p:nvPr/>
        </p:nvSpPr>
        <p:spPr>
          <a:xfrm>
            <a:off x="4579262" y="285689"/>
            <a:ext cx="9091289" cy="155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  <a:spcBef>
                <a:spcPct val="0"/>
              </a:spcBef>
            </a:pPr>
            <a:r>
              <a:rPr lang="el-GR" sz="6600" dirty="0">
                <a:solidFill>
                  <a:srgbClr val="467D97"/>
                </a:solidFill>
                <a:latin typeface="+mj-lt"/>
                <a:ea typeface="Bobby Jones"/>
                <a:cs typeface="Bobby Jones"/>
                <a:sym typeface="Bobby Jones"/>
              </a:rPr>
              <a:t>ΤΙΤΛΟΣ: </a:t>
            </a:r>
            <a:endParaRPr lang="en-US" sz="6600" dirty="0">
              <a:solidFill>
                <a:srgbClr val="467D97"/>
              </a:solidFill>
              <a:latin typeface="+mj-lt"/>
              <a:ea typeface="Bobby Jones"/>
              <a:cs typeface="Bobby Jones"/>
              <a:sym typeface="Bobby Jone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93669" y="3896930"/>
            <a:ext cx="13458681" cy="138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l-GR" sz="3999" dirty="0">
                <a:solidFill>
                  <a:srgbClr val="FFF2FF"/>
                </a:solidFill>
                <a:ea typeface="Milk Tea Font TH"/>
                <a:cs typeface="Milk Tea Font TH"/>
                <a:sym typeface="Milk Tea Font TH"/>
              </a:rPr>
              <a:t>Κείμενο: </a:t>
            </a:r>
            <a:endParaRPr lang="en-US" sz="3999" dirty="0">
              <a:solidFill>
                <a:srgbClr val="FFF2FF"/>
              </a:solidFill>
              <a:ea typeface="Milk Tea Font TH"/>
              <a:cs typeface="Milk Tea Font TH"/>
              <a:sym typeface="Milk Tea Font TH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FFF2FF"/>
              </a:solidFill>
              <a:latin typeface="Milk Tea Font TH"/>
              <a:ea typeface="Milk Tea Font TH"/>
              <a:cs typeface="Milk Tea Font TH"/>
              <a:sym typeface="Milk Tea Font TH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0" y="225129"/>
            <a:ext cx="4064707" cy="3343549"/>
          </a:xfrm>
          <a:custGeom>
            <a:avLst/>
            <a:gdLst/>
            <a:ahLst/>
            <a:cxnLst/>
            <a:rect l="l" t="t" r="r" b="b"/>
            <a:pathLst>
              <a:path w="4064707" h="3343549">
                <a:moveTo>
                  <a:pt x="0" y="0"/>
                </a:moveTo>
                <a:lnTo>
                  <a:pt x="4064707" y="0"/>
                </a:lnTo>
                <a:lnTo>
                  <a:pt x="4064707" y="3343549"/>
                </a:lnTo>
                <a:lnTo>
                  <a:pt x="0" y="3343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3" name="Freeform 13"/>
          <p:cNvSpPr/>
          <p:nvPr/>
        </p:nvSpPr>
        <p:spPr>
          <a:xfrm>
            <a:off x="14223207" y="0"/>
            <a:ext cx="4064707" cy="3343549"/>
          </a:xfrm>
          <a:custGeom>
            <a:avLst/>
            <a:gdLst/>
            <a:ahLst/>
            <a:cxnLst/>
            <a:rect l="l" t="t" r="r" b="b"/>
            <a:pathLst>
              <a:path w="4064707" h="3343549">
                <a:moveTo>
                  <a:pt x="0" y="0"/>
                </a:moveTo>
                <a:lnTo>
                  <a:pt x="4064707" y="0"/>
                </a:lnTo>
                <a:lnTo>
                  <a:pt x="4064707" y="3343549"/>
                </a:lnTo>
                <a:lnTo>
                  <a:pt x="0" y="3343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801600" y="6438900"/>
            <a:ext cx="5486400" cy="3848100"/>
          </a:xfrm>
          <a:custGeom>
            <a:avLst/>
            <a:gdLst/>
            <a:ahLst/>
            <a:cxnLst/>
            <a:rect l="l" t="t" r="r" b="b"/>
            <a:pathLst>
              <a:path w="7045773" h="5143500">
                <a:moveTo>
                  <a:pt x="0" y="0"/>
                </a:moveTo>
                <a:lnTo>
                  <a:pt x="7045773" y="0"/>
                </a:lnTo>
                <a:lnTo>
                  <a:pt x="704577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541" b="-8615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>
            <a:off x="14803556" y="-181316"/>
            <a:ext cx="3484444" cy="3524866"/>
          </a:xfrm>
          <a:custGeom>
            <a:avLst/>
            <a:gdLst/>
            <a:ahLst/>
            <a:cxnLst/>
            <a:rect l="l" t="t" r="r" b="b"/>
            <a:pathLst>
              <a:path w="3484444" h="3524866">
                <a:moveTo>
                  <a:pt x="0" y="0"/>
                </a:moveTo>
                <a:lnTo>
                  <a:pt x="3484444" y="0"/>
                </a:lnTo>
                <a:lnTo>
                  <a:pt x="3484444" y="3524865"/>
                </a:lnTo>
                <a:lnTo>
                  <a:pt x="0" y="3524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297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4064707" cy="3343549"/>
          </a:xfrm>
          <a:custGeom>
            <a:avLst/>
            <a:gdLst/>
            <a:ahLst/>
            <a:cxnLst/>
            <a:rect l="l" t="t" r="r" b="b"/>
            <a:pathLst>
              <a:path w="4064707" h="3343549">
                <a:moveTo>
                  <a:pt x="0" y="0"/>
                </a:moveTo>
                <a:lnTo>
                  <a:pt x="4064707" y="0"/>
                </a:lnTo>
                <a:lnTo>
                  <a:pt x="4064707" y="3343549"/>
                </a:lnTo>
                <a:lnTo>
                  <a:pt x="0" y="3343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 rot="1147478">
            <a:off x="190267" y="8668401"/>
            <a:ext cx="1551167" cy="1422812"/>
          </a:xfrm>
          <a:custGeom>
            <a:avLst/>
            <a:gdLst/>
            <a:ahLst/>
            <a:cxnLst/>
            <a:rect l="l" t="t" r="r" b="b"/>
            <a:pathLst>
              <a:path w="2186908" h="2069362">
                <a:moveTo>
                  <a:pt x="0" y="0"/>
                </a:moveTo>
                <a:lnTo>
                  <a:pt x="2186908" y="0"/>
                </a:lnTo>
                <a:lnTo>
                  <a:pt x="2186908" y="2069362"/>
                </a:lnTo>
                <a:lnTo>
                  <a:pt x="0" y="2069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2" name="TextBox 12"/>
          <p:cNvSpPr txBox="1"/>
          <p:nvPr/>
        </p:nvSpPr>
        <p:spPr>
          <a:xfrm>
            <a:off x="4867419" y="981136"/>
            <a:ext cx="13458681" cy="138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l-GR" sz="3999" dirty="0">
                <a:solidFill>
                  <a:srgbClr val="0070C0"/>
                </a:solidFill>
                <a:ea typeface="Milk Tea Font TH"/>
                <a:cs typeface="Milk Tea Font TH"/>
                <a:sym typeface="Milk Tea Font TH"/>
              </a:rPr>
              <a:t>Εικόνες: </a:t>
            </a:r>
            <a:endParaRPr lang="en-US" sz="3999" dirty="0">
              <a:solidFill>
                <a:srgbClr val="0070C0"/>
              </a:solidFill>
              <a:ea typeface="Milk Tea Font TH"/>
              <a:cs typeface="Milk Tea Font TH"/>
              <a:sym typeface="Milk Tea Font TH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FFF2FF"/>
              </a:solidFill>
              <a:latin typeface="Milk Tea Font TH"/>
              <a:ea typeface="Milk Tea Font TH"/>
              <a:cs typeface="Milk Tea Font TH"/>
              <a:sym typeface="Milk Tea Font T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</Words>
  <Application>Microsoft Macintosh PowerPoint</Application>
  <PresentationFormat>Προσαρμογή</PresentationFormat>
  <Paragraphs>5</Paragraphs>
  <Slides>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</vt:i4>
      </vt:variant>
    </vt:vector>
  </HeadingPairs>
  <TitlesOfParts>
    <vt:vector size="9" baseType="lpstr">
      <vt:lpstr>Comic Sans MS</vt:lpstr>
      <vt:lpstr>Arial</vt:lpstr>
      <vt:lpstr>Bobby Jones</vt:lpstr>
      <vt:lpstr>Milk Tea Font TH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Purple Watercolor Sea Group Project Presentation</dc:title>
  <cp:lastModifiedBy>Myrto Nikolopoulou</cp:lastModifiedBy>
  <cp:revision>4</cp:revision>
  <dcterms:created xsi:type="dcterms:W3CDTF">2006-08-16T00:00:00Z</dcterms:created>
  <dcterms:modified xsi:type="dcterms:W3CDTF">2025-10-29T16:38:55Z</dcterms:modified>
  <dc:identifier>DAG3MBp5UFQ</dc:identifier>
</cp:coreProperties>
</file>