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59" r:id="rId4"/>
    <p:sldId id="262" r:id="rId5"/>
    <p:sldId id="265" r:id="rId6"/>
    <p:sldId id="266" r:id="rId7"/>
  </p:sldIdLst>
  <p:sldSz cx="18288000" cy="10287000"/>
  <p:notesSz cx="6858000" cy="9144000"/>
  <p:embeddedFontLst>
    <p:embeddedFont>
      <p:font typeface="Cinzel Bold" pitchFamily="2" charset="0"/>
      <p:regular r:id="rId8"/>
      <p:bold r:id="rId9"/>
    </p:embeddedFont>
    <p:embeddedFont>
      <p:font typeface="Clarendon Narrow" pitchFamily="2" charset="0"/>
      <p:regular r:id="rId10"/>
    </p:embeddedFont>
    <p:embeddedFont>
      <p:font typeface="Clarendon Narrow Bold" pitchFamily="2" charset="0"/>
      <p:regular r:id="rId11"/>
      <p:bold r:id="rId12"/>
    </p:embeddedFont>
    <p:embeddedFont>
      <p:font typeface="Clarendon Narrow Light" pitchFamily="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51" autoAdjust="0"/>
  </p:normalViewPr>
  <p:slideViewPr>
    <p:cSldViewPr>
      <p:cViewPr varScale="1">
        <p:scale>
          <a:sx n="67" d="100"/>
          <a:sy n="67" d="100"/>
        </p:scale>
        <p:origin x="920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3.sv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6.svg"/><Relationship Id="rId17" Type="http://schemas.openxmlformats.org/officeDocument/2006/relationships/image" Target="../media/image3.sv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5" Type="http://schemas.openxmlformats.org/officeDocument/2006/relationships/image" Target="../media/image21.svg"/><Relationship Id="rId10" Type="http://schemas.openxmlformats.org/officeDocument/2006/relationships/image" Target="../media/image11.svg"/><Relationship Id="rId4" Type="http://schemas.openxmlformats.org/officeDocument/2006/relationships/image" Target="../media/image17.sv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6.svg"/><Relationship Id="rId4" Type="http://schemas.openxmlformats.org/officeDocument/2006/relationships/image" Target="../media/image23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3.sv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1.sv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15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44990" y="-3744990"/>
            <a:ext cx="11373969" cy="18863950"/>
          </a:xfrm>
          <a:custGeom>
            <a:avLst/>
            <a:gdLst/>
            <a:ahLst/>
            <a:cxnLst/>
            <a:rect l="l" t="t" r="r" b="b"/>
            <a:pathLst>
              <a:path w="11373969" h="18863950">
                <a:moveTo>
                  <a:pt x="0" y="0"/>
                </a:moveTo>
                <a:lnTo>
                  <a:pt x="11373970" y="0"/>
                </a:lnTo>
                <a:lnTo>
                  <a:pt x="11373970" y="18863950"/>
                </a:lnTo>
                <a:lnTo>
                  <a:pt x="0" y="1886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-51056" r="-14795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-1542020">
            <a:off x="10451514" y="7193318"/>
            <a:ext cx="7315200" cy="3112285"/>
          </a:xfrm>
          <a:custGeom>
            <a:avLst/>
            <a:gdLst/>
            <a:ahLst/>
            <a:cxnLst/>
            <a:rect l="l" t="t" r="r" b="b"/>
            <a:pathLst>
              <a:path w="7315200" h="3112285">
                <a:moveTo>
                  <a:pt x="0" y="0"/>
                </a:moveTo>
                <a:lnTo>
                  <a:pt x="7315200" y="0"/>
                </a:lnTo>
                <a:lnTo>
                  <a:pt x="7315200" y="3112285"/>
                </a:lnTo>
                <a:lnTo>
                  <a:pt x="0" y="3112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 rot="-5158722">
            <a:off x="5053601" y="-235276"/>
            <a:ext cx="8180798" cy="10607193"/>
          </a:xfrm>
          <a:custGeom>
            <a:avLst/>
            <a:gdLst/>
            <a:ahLst/>
            <a:cxnLst/>
            <a:rect l="l" t="t" r="r" b="b"/>
            <a:pathLst>
              <a:path w="8180798" h="10607193">
                <a:moveTo>
                  <a:pt x="0" y="0"/>
                </a:moveTo>
                <a:lnTo>
                  <a:pt x="8180798" y="0"/>
                </a:lnTo>
                <a:lnTo>
                  <a:pt x="8180798" y="10607192"/>
                </a:lnTo>
                <a:lnTo>
                  <a:pt x="0" y="10607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-953214" y="6471081"/>
            <a:ext cx="3963828" cy="4114800"/>
          </a:xfrm>
          <a:custGeom>
            <a:avLst/>
            <a:gdLst/>
            <a:ahLst/>
            <a:cxnLst/>
            <a:rect l="l" t="t" r="r" b="b"/>
            <a:pathLst>
              <a:path w="3963828" h="4114800">
                <a:moveTo>
                  <a:pt x="0" y="0"/>
                </a:moveTo>
                <a:lnTo>
                  <a:pt x="3963828" y="0"/>
                </a:lnTo>
                <a:lnTo>
                  <a:pt x="39638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 rot="175919">
            <a:off x="19894" y="-415121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 rot="-524746">
            <a:off x="-1945729" y="-3869080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0" y="0"/>
                </a:moveTo>
                <a:lnTo>
                  <a:pt x="13454587" y="0"/>
                </a:lnTo>
                <a:lnTo>
                  <a:pt x="13454587" y="4852060"/>
                </a:lnTo>
                <a:lnTo>
                  <a:pt x="0" y="48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 rot="-733774" flipH="1" flipV="1">
            <a:off x="9686914" y="8413769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13454586" y="4852061"/>
                </a:moveTo>
                <a:lnTo>
                  <a:pt x="0" y="4852061"/>
                </a:lnTo>
                <a:lnTo>
                  <a:pt x="0" y="0"/>
                </a:lnTo>
                <a:lnTo>
                  <a:pt x="13454586" y="0"/>
                </a:lnTo>
                <a:lnTo>
                  <a:pt x="13454586" y="4852061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 flipV="1">
            <a:off x="15240497" y="0"/>
            <a:ext cx="3047503" cy="4114800"/>
          </a:xfrm>
          <a:custGeom>
            <a:avLst/>
            <a:gdLst/>
            <a:ahLst/>
            <a:cxnLst/>
            <a:rect l="l" t="t" r="r" b="b"/>
            <a:pathLst>
              <a:path w="3047503" h="4114800">
                <a:moveTo>
                  <a:pt x="0" y="4114800"/>
                </a:moveTo>
                <a:lnTo>
                  <a:pt x="3047503" y="4114800"/>
                </a:lnTo>
                <a:lnTo>
                  <a:pt x="3047503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Freeform 10"/>
          <p:cNvSpPr/>
          <p:nvPr/>
        </p:nvSpPr>
        <p:spPr>
          <a:xfrm rot="1637354">
            <a:off x="13917869" y="2874055"/>
            <a:ext cx="4370871" cy="4114800"/>
          </a:xfrm>
          <a:custGeom>
            <a:avLst/>
            <a:gdLst/>
            <a:ahLst/>
            <a:cxnLst/>
            <a:rect l="l" t="t" r="r" b="b"/>
            <a:pathLst>
              <a:path w="4370871" h="4114800">
                <a:moveTo>
                  <a:pt x="0" y="0"/>
                </a:moveTo>
                <a:lnTo>
                  <a:pt x="4370871" y="0"/>
                </a:lnTo>
                <a:lnTo>
                  <a:pt x="4370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>
          <a:xfrm rot="2787153">
            <a:off x="1133239" y="5180165"/>
            <a:ext cx="2746718" cy="3343831"/>
          </a:xfrm>
          <a:custGeom>
            <a:avLst/>
            <a:gdLst/>
            <a:ahLst/>
            <a:cxnLst/>
            <a:rect l="l" t="t" r="r" b="b"/>
            <a:pathLst>
              <a:path w="2746718" h="3343831">
                <a:moveTo>
                  <a:pt x="0" y="0"/>
                </a:moveTo>
                <a:lnTo>
                  <a:pt x="2746719" y="0"/>
                </a:lnTo>
                <a:lnTo>
                  <a:pt x="2746719" y="3343831"/>
                </a:lnTo>
                <a:lnTo>
                  <a:pt x="0" y="33438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25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2" name="TextBox 12"/>
          <p:cNvSpPr txBox="1"/>
          <p:nvPr/>
        </p:nvSpPr>
        <p:spPr>
          <a:xfrm>
            <a:off x="5416950" y="3352020"/>
            <a:ext cx="8030049" cy="227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7200" b="1" dirty="0" err="1">
                <a:solidFill>
                  <a:srgbClr val="582200"/>
                </a:solidFill>
                <a:latin typeface="+mj-lt"/>
                <a:ea typeface="Cinzel Bold"/>
                <a:cs typeface="Cinzel Bold"/>
                <a:sym typeface="Cinzel Bold"/>
              </a:rPr>
              <a:t>Ό</a:t>
            </a:r>
            <a:r>
              <a:rPr lang="el-GR" sz="7200" b="1" dirty="0" err="1">
                <a:solidFill>
                  <a:srgbClr val="582200"/>
                </a:solidFill>
                <a:latin typeface="+mj-lt"/>
                <a:ea typeface="Cinzel Bold"/>
                <a:cs typeface="Cinzel Bold"/>
                <a:sym typeface="Cinzel Bold"/>
              </a:rPr>
              <a:t>νομα</a:t>
            </a:r>
            <a:r>
              <a:rPr lang="el-GR" sz="7200" b="1" dirty="0">
                <a:solidFill>
                  <a:srgbClr val="582200"/>
                </a:solidFill>
                <a:latin typeface="+mj-lt"/>
                <a:ea typeface="Cinzel Bold"/>
                <a:cs typeface="Cinzel Bold"/>
                <a:sym typeface="Cinzel Bold"/>
              </a:rPr>
              <a:t> προσωπικότητας</a:t>
            </a:r>
            <a:endParaRPr lang="en-US" sz="7200" b="1" dirty="0">
              <a:solidFill>
                <a:srgbClr val="582200"/>
              </a:solidFill>
              <a:latin typeface="+mj-lt"/>
              <a:ea typeface="Cinzel Bold"/>
              <a:cs typeface="Cinzel Bold"/>
              <a:sym typeface="Cinze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0183" y="6685739"/>
            <a:ext cx="8844911" cy="71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9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582200"/>
                </a:solidFill>
                <a:latin typeface="Clarendon Narrow Bold"/>
                <a:ea typeface="Clarendon Narrow Bold"/>
                <a:cs typeface="Clarendon Narrow Bold"/>
                <a:sym typeface="Clarendon Narrow Bold"/>
              </a:rPr>
              <a:t> </a:t>
            </a:r>
            <a:r>
              <a:rPr lang="en-US" sz="3999" b="1" dirty="0" err="1">
                <a:solidFill>
                  <a:srgbClr val="582200"/>
                </a:solidFill>
                <a:latin typeface="Clarendon Narrow Bold"/>
                <a:ea typeface="Clarendon Narrow Bold"/>
                <a:cs typeface="Clarendon Narrow Bold"/>
                <a:sym typeface="Clarendon Narrow Bold"/>
              </a:rPr>
              <a:t>Ό</a:t>
            </a:r>
            <a:r>
              <a:rPr lang="el-GR" sz="3999" b="1" dirty="0" err="1">
                <a:solidFill>
                  <a:srgbClr val="582200"/>
                </a:solidFill>
                <a:latin typeface="Clarendon Narrow Bold"/>
                <a:ea typeface="Clarendon Narrow Bold"/>
                <a:cs typeface="Clarendon Narrow Bold"/>
                <a:sym typeface="Clarendon Narrow Bold"/>
              </a:rPr>
              <a:t>νομα</a:t>
            </a:r>
            <a:r>
              <a:rPr lang="el-GR" sz="3999" b="1" dirty="0">
                <a:solidFill>
                  <a:srgbClr val="582200"/>
                </a:solidFill>
                <a:latin typeface="Clarendon Narrow Bold"/>
                <a:ea typeface="Clarendon Narrow Bold"/>
                <a:cs typeface="Clarendon Narrow Bold"/>
                <a:sym typeface="Clarendon Narrow Bold"/>
              </a:rPr>
              <a:t> – Επώνυμο Μαθητή/</a:t>
            </a:r>
            <a:r>
              <a:rPr lang="el-GR" sz="3999" b="1" dirty="0" err="1">
                <a:solidFill>
                  <a:srgbClr val="582200"/>
                </a:solidFill>
                <a:latin typeface="Clarendon Narrow Bold"/>
                <a:ea typeface="Clarendon Narrow Bold"/>
                <a:cs typeface="Clarendon Narrow Bold"/>
                <a:sym typeface="Clarendon Narrow Bold"/>
              </a:rPr>
              <a:t>ήτριας</a:t>
            </a:r>
            <a:endParaRPr lang="en-US" sz="3999" b="1" dirty="0">
              <a:solidFill>
                <a:srgbClr val="582200"/>
              </a:solidFill>
              <a:latin typeface="Clarendon Narrow Bold"/>
              <a:ea typeface="Clarendon Narrow Bold"/>
              <a:cs typeface="Clarendon Narrow Bold"/>
              <a:sym typeface="Clarendon Narrow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440809" y="5906685"/>
            <a:ext cx="5982331" cy="710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99"/>
              </a:lnSpc>
              <a:spcBef>
                <a:spcPct val="0"/>
              </a:spcBef>
            </a:pPr>
            <a:r>
              <a:rPr lang="el-GR" sz="3999" dirty="0">
                <a:solidFill>
                  <a:srgbClr val="582200"/>
                </a:solidFill>
                <a:latin typeface="Clarendon Narrow Light"/>
                <a:ea typeface="Clarendon Narrow Light"/>
                <a:cs typeface="Clarendon Narrow Light"/>
                <a:sym typeface="Clarendon Narrow Light"/>
              </a:rPr>
              <a:t>Στ’ 1</a:t>
            </a:r>
            <a:endParaRPr lang="en-US" sz="3999" dirty="0">
              <a:solidFill>
                <a:srgbClr val="582200"/>
              </a:solidFill>
              <a:latin typeface="Clarendon Narrow Light"/>
              <a:ea typeface="Clarendon Narrow Light"/>
              <a:cs typeface="Clarendon Narrow Light"/>
              <a:sym typeface="Clarendon Narrow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ckground 1"/>
          <p:cNvSpPr/>
          <p:nvPr/>
        </p:nvSpPr>
        <p:spPr>
          <a:xfrm rot="-5400000" flipH="1">
            <a:off x="3317848" y="-4264960"/>
            <a:ext cx="11373969" cy="18863950"/>
          </a:xfrm>
          <a:custGeom>
            <a:avLst/>
            <a:gdLst/>
            <a:ahLst/>
            <a:cxnLst/>
            <a:rect l="l" t="t" r="r" b="b"/>
            <a:pathLst>
              <a:path w="11373969" h="18863950">
                <a:moveTo>
                  <a:pt x="11373969" y="0"/>
                </a:moveTo>
                <a:lnTo>
                  <a:pt x="0" y="0"/>
                </a:lnTo>
                <a:lnTo>
                  <a:pt x="0" y="18863950"/>
                </a:lnTo>
                <a:lnTo>
                  <a:pt x="11373969" y="18863950"/>
                </a:lnTo>
                <a:lnTo>
                  <a:pt x="11373969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-61997" r="-3854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4099695" y="67392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1047329" y="4191364"/>
            <a:ext cx="7236772" cy="12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l-GR" sz="8499" b="1" dirty="0">
                <a:solidFill>
                  <a:srgbClr val="FFFFFF"/>
                </a:solidFill>
                <a:latin typeface="+mj-lt"/>
                <a:ea typeface="Cinzel Bold"/>
                <a:cs typeface="Cinzel Bold"/>
                <a:sym typeface="Cinzel Bold"/>
              </a:rPr>
              <a:t>Εικόνα</a:t>
            </a:r>
            <a:endParaRPr lang="en-US" sz="8499" b="1" dirty="0">
              <a:solidFill>
                <a:srgbClr val="FFFFFF"/>
              </a:solidFill>
              <a:latin typeface="+mj-lt"/>
              <a:ea typeface="Cinzel Bold"/>
              <a:cs typeface="Cinzel Bold"/>
              <a:sym typeface="Cinzel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361719" y="1402249"/>
            <a:ext cx="7897581" cy="2454147"/>
            <a:chOff x="0" y="0"/>
            <a:chExt cx="2080021" cy="6463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80021" cy="646360"/>
            </a:xfrm>
            <a:custGeom>
              <a:avLst/>
              <a:gdLst/>
              <a:ahLst/>
              <a:cxnLst/>
              <a:rect l="l" t="t" r="r" b="b"/>
              <a:pathLst>
                <a:path w="2080021" h="646360">
                  <a:moveTo>
                    <a:pt x="49995" y="0"/>
                  </a:moveTo>
                  <a:lnTo>
                    <a:pt x="2030026" y="0"/>
                  </a:lnTo>
                  <a:cubicBezTo>
                    <a:pt x="2057638" y="0"/>
                    <a:pt x="2080021" y="22383"/>
                    <a:pt x="2080021" y="49995"/>
                  </a:cubicBezTo>
                  <a:lnTo>
                    <a:pt x="2080021" y="596365"/>
                  </a:lnTo>
                  <a:cubicBezTo>
                    <a:pt x="2080021" y="609624"/>
                    <a:pt x="2074754" y="622341"/>
                    <a:pt x="2065378" y="631716"/>
                  </a:cubicBezTo>
                  <a:cubicBezTo>
                    <a:pt x="2056002" y="641092"/>
                    <a:pt x="2043286" y="646360"/>
                    <a:pt x="2030026" y="646360"/>
                  </a:cubicBezTo>
                  <a:lnTo>
                    <a:pt x="49995" y="646360"/>
                  </a:lnTo>
                  <a:cubicBezTo>
                    <a:pt x="36735" y="646360"/>
                    <a:pt x="24019" y="641092"/>
                    <a:pt x="14643" y="631716"/>
                  </a:cubicBezTo>
                  <a:cubicBezTo>
                    <a:pt x="5267" y="622341"/>
                    <a:pt x="0" y="609624"/>
                    <a:pt x="0" y="596365"/>
                  </a:cubicBezTo>
                  <a:lnTo>
                    <a:pt x="0" y="49995"/>
                  </a:lnTo>
                  <a:cubicBezTo>
                    <a:pt x="0" y="36735"/>
                    <a:pt x="5267" y="24019"/>
                    <a:pt x="14643" y="14643"/>
                  </a:cubicBezTo>
                  <a:cubicBezTo>
                    <a:pt x="24019" y="5267"/>
                    <a:pt x="36735" y="0"/>
                    <a:pt x="49995" y="0"/>
                  </a:cubicBezTo>
                  <a:close/>
                </a:path>
              </a:pathLst>
            </a:custGeom>
            <a:solidFill>
              <a:srgbClr val="FFF5DF"/>
            </a:solidFill>
            <a:ln w="95250" cap="rnd">
              <a:gradFill>
                <a:gsLst>
                  <a:gs pos="0">
                    <a:srgbClr val="E7AA51">
                      <a:alpha val="100000"/>
                    </a:srgbClr>
                  </a:gs>
                  <a:gs pos="25000">
                    <a:srgbClr val="FFE499">
                      <a:alpha val="100000"/>
                    </a:srgbClr>
                  </a:gs>
                  <a:gs pos="50000">
                    <a:srgbClr val="8D5A1B">
                      <a:alpha val="100000"/>
                    </a:srgbClr>
                  </a:gs>
                  <a:gs pos="75000">
                    <a:srgbClr val="E7AA51">
                      <a:alpha val="100000"/>
                    </a:srgbClr>
                  </a:gs>
                  <a:gs pos="100000">
                    <a:srgbClr val="AC7031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080021" cy="732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61719" y="4175547"/>
            <a:ext cx="7897581" cy="2454147"/>
            <a:chOff x="0" y="0"/>
            <a:chExt cx="2080021" cy="646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80021" cy="646360"/>
            </a:xfrm>
            <a:custGeom>
              <a:avLst/>
              <a:gdLst/>
              <a:ahLst/>
              <a:cxnLst/>
              <a:rect l="l" t="t" r="r" b="b"/>
              <a:pathLst>
                <a:path w="2080021" h="646360">
                  <a:moveTo>
                    <a:pt x="49995" y="0"/>
                  </a:moveTo>
                  <a:lnTo>
                    <a:pt x="2030026" y="0"/>
                  </a:lnTo>
                  <a:cubicBezTo>
                    <a:pt x="2057638" y="0"/>
                    <a:pt x="2080021" y="22383"/>
                    <a:pt x="2080021" y="49995"/>
                  </a:cubicBezTo>
                  <a:lnTo>
                    <a:pt x="2080021" y="596365"/>
                  </a:lnTo>
                  <a:cubicBezTo>
                    <a:pt x="2080021" y="609624"/>
                    <a:pt x="2074754" y="622341"/>
                    <a:pt x="2065378" y="631716"/>
                  </a:cubicBezTo>
                  <a:cubicBezTo>
                    <a:pt x="2056002" y="641092"/>
                    <a:pt x="2043286" y="646360"/>
                    <a:pt x="2030026" y="646360"/>
                  </a:cubicBezTo>
                  <a:lnTo>
                    <a:pt x="49995" y="646360"/>
                  </a:lnTo>
                  <a:cubicBezTo>
                    <a:pt x="36735" y="646360"/>
                    <a:pt x="24019" y="641092"/>
                    <a:pt x="14643" y="631716"/>
                  </a:cubicBezTo>
                  <a:cubicBezTo>
                    <a:pt x="5267" y="622341"/>
                    <a:pt x="0" y="609624"/>
                    <a:pt x="0" y="596365"/>
                  </a:cubicBezTo>
                  <a:lnTo>
                    <a:pt x="0" y="49995"/>
                  </a:lnTo>
                  <a:cubicBezTo>
                    <a:pt x="0" y="36735"/>
                    <a:pt x="5267" y="24019"/>
                    <a:pt x="14643" y="14643"/>
                  </a:cubicBezTo>
                  <a:cubicBezTo>
                    <a:pt x="24019" y="5267"/>
                    <a:pt x="36735" y="0"/>
                    <a:pt x="49995" y="0"/>
                  </a:cubicBezTo>
                  <a:close/>
                </a:path>
              </a:pathLst>
            </a:custGeom>
            <a:solidFill>
              <a:srgbClr val="FFF5DF"/>
            </a:solidFill>
            <a:ln w="95250" cap="rnd">
              <a:gradFill>
                <a:gsLst>
                  <a:gs pos="0">
                    <a:srgbClr val="E7AA51">
                      <a:alpha val="100000"/>
                    </a:srgbClr>
                  </a:gs>
                  <a:gs pos="25000">
                    <a:srgbClr val="FFE499">
                      <a:alpha val="100000"/>
                    </a:srgbClr>
                  </a:gs>
                  <a:gs pos="50000">
                    <a:srgbClr val="8D5A1B">
                      <a:alpha val="100000"/>
                    </a:srgbClr>
                  </a:gs>
                  <a:gs pos="75000">
                    <a:srgbClr val="E7AA51">
                      <a:alpha val="100000"/>
                    </a:srgbClr>
                  </a:gs>
                  <a:gs pos="100000">
                    <a:srgbClr val="AC7031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2080021" cy="732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61719" y="6948845"/>
            <a:ext cx="7897581" cy="2454147"/>
            <a:chOff x="0" y="0"/>
            <a:chExt cx="2080021" cy="6463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80021" cy="646360"/>
            </a:xfrm>
            <a:custGeom>
              <a:avLst/>
              <a:gdLst/>
              <a:ahLst/>
              <a:cxnLst/>
              <a:rect l="l" t="t" r="r" b="b"/>
              <a:pathLst>
                <a:path w="2080021" h="646360">
                  <a:moveTo>
                    <a:pt x="49995" y="0"/>
                  </a:moveTo>
                  <a:lnTo>
                    <a:pt x="2030026" y="0"/>
                  </a:lnTo>
                  <a:cubicBezTo>
                    <a:pt x="2057638" y="0"/>
                    <a:pt x="2080021" y="22383"/>
                    <a:pt x="2080021" y="49995"/>
                  </a:cubicBezTo>
                  <a:lnTo>
                    <a:pt x="2080021" y="596365"/>
                  </a:lnTo>
                  <a:cubicBezTo>
                    <a:pt x="2080021" y="609624"/>
                    <a:pt x="2074754" y="622341"/>
                    <a:pt x="2065378" y="631716"/>
                  </a:cubicBezTo>
                  <a:cubicBezTo>
                    <a:pt x="2056002" y="641092"/>
                    <a:pt x="2043286" y="646360"/>
                    <a:pt x="2030026" y="646360"/>
                  </a:cubicBezTo>
                  <a:lnTo>
                    <a:pt x="49995" y="646360"/>
                  </a:lnTo>
                  <a:cubicBezTo>
                    <a:pt x="36735" y="646360"/>
                    <a:pt x="24019" y="641092"/>
                    <a:pt x="14643" y="631716"/>
                  </a:cubicBezTo>
                  <a:cubicBezTo>
                    <a:pt x="5267" y="622341"/>
                    <a:pt x="0" y="609624"/>
                    <a:pt x="0" y="596365"/>
                  </a:cubicBezTo>
                  <a:lnTo>
                    <a:pt x="0" y="49995"/>
                  </a:lnTo>
                  <a:cubicBezTo>
                    <a:pt x="0" y="36735"/>
                    <a:pt x="5267" y="24019"/>
                    <a:pt x="14643" y="14643"/>
                  </a:cubicBezTo>
                  <a:cubicBezTo>
                    <a:pt x="24019" y="5267"/>
                    <a:pt x="36735" y="0"/>
                    <a:pt x="49995" y="0"/>
                  </a:cubicBezTo>
                  <a:close/>
                </a:path>
              </a:pathLst>
            </a:custGeom>
            <a:solidFill>
              <a:srgbClr val="FFF5DF"/>
            </a:solidFill>
            <a:ln w="95250" cap="rnd">
              <a:gradFill>
                <a:gsLst>
                  <a:gs pos="0">
                    <a:srgbClr val="E7AA51">
                      <a:alpha val="100000"/>
                    </a:srgbClr>
                  </a:gs>
                  <a:gs pos="25000">
                    <a:srgbClr val="FFE499">
                      <a:alpha val="100000"/>
                    </a:srgbClr>
                  </a:gs>
                  <a:gs pos="50000">
                    <a:srgbClr val="8D5A1B">
                      <a:alpha val="100000"/>
                    </a:srgbClr>
                  </a:gs>
                  <a:gs pos="75000">
                    <a:srgbClr val="E7AA51">
                      <a:alpha val="100000"/>
                    </a:srgbClr>
                  </a:gs>
                  <a:gs pos="100000">
                    <a:srgbClr val="AC7031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2080021" cy="732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693513" y="1585350"/>
            <a:ext cx="7243415" cy="97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l-GR" sz="2799" dirty="0">
                <a:solidFill>
                  <a:srgbClr val="5822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Κείμενο:</a:t>
            </a: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l-GR" sz="2799" dirty="0">
                <a:solidFill>
                  <a:srgbClr val="5822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 </a:t>
            </a:r>
            <a:endParaRPr lang="en-US" sz="2799" dirty="0">
              <a:solidFill>
                <a:srgbClr val="582200"/>
              </a:solidFill>
              <a:latin typeface="Clarendon Narrow"/>
              <a:ea typeface="Clarendon Narrow"/>
              <a:cs typeface="Clarendon Narrow"/>
              <a:sym typeface="Clarendon Narrow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390420" y="1021177"/>
            <a:ext cx="993909" cy="267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0"/>
              </a:lnSpc>
              <a:spcBef>
                <a:spcPct val="0"/>
              </a:spcBef>
            </a:pPr>
            <a:r>
              <a:rPr lang="en-US" sz="14000">
                <a:solidFill>
                  <a:srgbClr val="6126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25920" y="3994496"/>
            <a:ext cx="922909" cy="2470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9"/>
              </a:lnSpc>
              <a:spcBef>
                <a:spcPct val="0"/>
              </a:spcBef>
            </a:pPr>
            <a:r>
              <a:rPr lang="en-US" sz="12999">
                <a:solidFill>
                  <a:srgbClr val="6126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90420" y="6686789"/>
            <a:ext cx="922909" cy="2470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9"/>
              </a:lnSpc>
              <a:spcBef>
                <a:spcPct val="0"/>
              </a:spcBef>
            </a:pPr>
            <a:r>
              <a:rPr lang="en-US" sz="12999">
                <a:solidFill>
                  <a:srgbClr val="6126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3</a:t>
            </a:r>
          </a:p>
        </p:txBody>
      </p:sp>
      <p:sp>
        <p:nvSpPr>
          <p:cNvPr id="20" name="Freeform 20"/>
          <p:cNvSpPr/>
          <p:nvPr/>
        </p:nvSpPr>
        <p:spPr>
          <a:xfrm>
            <a:off x="16489928" y="7345592"/>
            <a:ext cx="3047503" cy="4114800"/>
          </a:xfrm>
          <a:custGeom>
            <a:avLst/>
            <a:gdLst/>
            <a:ahLst/>
            <a:cxnLst/>
            <a:rect l="l" t="t" r="r" b="b"/>
            <a:pathLst>
              <a:path w="3047503" h="4114800">
                <a:moveTo>
                  <a:pt x="0" y="0"/>
                </a:moveTo>
                <a:lnTo>
                  <a:pt x="3047503" y="0"/>
                </a:lnTo>
                <a:lnTo>
                  <a:pt x="30475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1" name="Freeform 21"/>
          <p:cNvSpPr/>
          <p:nvPr/>
        </p:nvSpPr>
        <p:spPr>
          <a:xfrm>
            <a:off x="-953214" y="6471081"/>
            <a:ext cx="3963828" cy="4114800"/>
          </a:xfrm>
          <a:custGeom>
            <a:avLst/>
            <a:gdLst/>
            <a:ahLst/>
            <a:cxnLst/>
            <a:rect l="l" t="t" r="r" b="b"/>
            <a:pathLst>
              <a:path w="3963828" h="4114800">
                <a:moveTo>
                  <a:pt x="0" y="0"/>
                </a:moveTo>
                <a:lnTo>
                  <a:pt x="3963828" y="0"/>
                </a:lnTo>
                <a:lnTo>
                  <a:pt x="39638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2" name="Freeform 22"/>
          <p:cNvSpPr/>
          <p:nvPr/>
        </p:nvSpPr>
        <p:spPr>
          <a:xfrm rot="-524746">
            <a:off x="-1945729" y="-3869080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0" y="0"/>
                </a:moveTo>
                <a:lnTo>
                  <a:pt x="13454587" y="0"/>
                </a:lnTo>
                <a:lnTo>
                  <a:pt x="13454587" y="4852060"/>
                </a:lnTo>
                <a:lnTo>
                  <a:pt x="0" y="48520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3" name="Freeform 23"/>
          <p:cNvSpPr/>
          <p:nvPr/>
        </p:nvSpPr>
        <p:spPr>
          <a:xfrm rot="621641" flipH="1">
            <a:off x="9213995" y="-3307215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13454586" y="0"/>
                </a:moveTo>
                <a:lnTo>
                  <a:pt x="0" y="0"/>
                </a:lnTo>
                <a:lnTo>
                  <a:pt x="0" y="4852060"/>
                </a:lnTo>
                <a:lnTo>
                  <a:pt x="13454586" y="4852060"/>
                </a:lnTo>
                <a:lnTo>
                  <a:pt x="1345458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4" name="Freeform 24"/>
          <p:cNvSpPr/>
          <p:nvPr/>
        </p:nvSpPr>
        <p:spPr>
          <a:xfrm>
            <a:off x="1293971" y="1084666"/>
            <a:ext cx="6743489" cy="2869048"/>
          </a:xfrm>
          <a:custGeom>
            <a:avLst/>
            <a:gdLst/>
            <a:ahLst/>
            <a:cxnLst/>
            <a:rect l="l" t="t" r="r" b="b"/>
            <a:pathLst>
              <a:path w="6743489" h="2869048">
                <a:moveTo>
                  <a:pt x="0" y="0"/>
                </a:moveTo>
                <a:lnTo>
                  <a:pt x="6743489" y="0"/>
                </a:lnTo>
                <a:lnTo>
                  <a:pt x="6743489" y="2869048"/>
                </a:lnTo>
                <a:lnTo>
                  <a:pt x="0" y="286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5" name="Freeform 25"/>
          <p:cNvSpPr/>
          <p:nvPr/>
        </p:nvSpPr>
        <p:spPr>
          <a:xfrm flipV="1">
            <a:off x="1293971" y="7093957"/>
            <a:ext cx="6743489" cy="2869048"/>
          </a:xfrm>
          <a:custGeom>
            <a:avLst/>
            <a:gdLst/>
            <a:ahLst/>
            <a:cxnLst/>
            <a:rect l="l" t="t" r="r" b="b"/>
            <a:pathLst>
              <a:path w="6743489" h="2869048">
                <a:moveTo>
                  <a:pt x="0" y="2869048"/>
                </a:moveTo>
                <a:lnTo>
                  <a:pt x="6743489" y="2869048"/>
                </a:lnTo>
                <a:lnTo>
                  <a:pt x="6743489" y="0"/>
                </a:lnTo>
                <a:lnTo>
                  <a:pt x="0" y="0"/>
                </a:lnTo>
                <a:lnTo>
                  <a:pt x="0" y="2869048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6" name="Freeform 26"/>
          <p:cNvSpPr/>
          <p:nvPr/>
        </p:nvSpPr>
        <p:spPr>
          <a:xfrm rot="-7682979">
            <a:off x="5596267" y="-3079878"/>
            <a:ext cx="4370871" cy="4114800"/>
          </a:xfrm>
          <a:custGeom>
            <a:avLst/>
            <a:gdLst/>
            <a:ahLst/>
            <a:cxnLst/>
            <a:rect l="l" t="t" r="r" b="b"/>
            <a:pathLst>
              <a:path w="4370871" h="4114800">
                <a:moveTo>
                  <a:pt x="0" y="0"/>
                </a:moveTo>
                <a:lnTo>
                  <a:pt x="4370871" y="0"/>
                </a:lnTo>
                <a:lnTo>
                  <a:pt x="4370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58C72F08-3E1B-3A89-9811-D95CEFB32533}"/>
              </a:ext>
            </a:extLst>
          </p:cNvPr>
          <p:cNvSpPr txBox="1"/>
          <p:nvPr/>
        </p:nvSpPr>
        <p:spPr>
          <a:xfrm>
            <a:off x="9693513" y="4500888"/>
            <a:ext cx="7243415" cy="97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l-GR" sz="2799" dirty="0">
                <a:solidFill>
                  <a:srgbClr val="5822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Κείμενο:</a:t>
            </a: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l-GR" sz="2799" dirty="0">
                <a:solidFill>
                  <a:srgbClr val="5822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 </a:t>
            </a:r>
            <a:endParaRPr lang="en-US" sz="2799" dirty="0">
              <a:solidFill>
                <a:srgbClr val="582200"/>
              </a:solidFill>
              <a:latin typeface="Clarendon Narrow"/>
              <a:ea typeface="Clarendon Narrow"/>
              <a:cs typeface="Clarendon Narrow"/>
              <a:sym typeface="Clarendon Narrow"/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52D6C364-D592-46A8-7036-51A9957042DE}"/>
              </a:ext>
            </a:extLst>
          </p:cNvPr>
          <p:cNvSpPr txBox="1"/>
          <p:nvPr/>
        </p:nvSpPr>
        <p:spPr>
          <a:xfrm>
            <a:off x="9666289" y="7239264"/>
            <a:ext cx="7243415" cy="97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l-GR" sz="2799" dirty="0">
                <a:solidFill>
                  <a:srgbClr val="5822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Κείμενο:</a:t>
            </a: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l-GR" sz="2799" dirty="0">
                <a:solidFill>
                  <a:srgbClr val="5822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 </a:t>
            </a:r>
            <a:endParaRPr lang="en-US" sz="2799" dirty="0">
              <a:solidFill>
                <a:srgbClr val="582200"/>
              </a:solidFill>
              <a:latin typeface="Clarendon Narrow"/>
              <a:ea typeface="Clarendon Narrow"/>
              <a:cs typeface="Clarendon Narrow"/>
              <a:sym typeface="Clarendon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ckground 1"/>
          <p:cNvSpPr/>
          <p:nvPr/>
        </p:nvSpPr>
        <p:spPr>
          <a:xfrm rot="-5400000" flipH="1">
            <a:off x="3744990" y="-3744990"/>
            <a:ext cx="11373969" cy="18863950"/>
          </a:xfrm>
          <a:custGeom>
            <a:avLst/>
            <a:gdLst/>
            <a:ahLst/>
            <a:cxnLst/>
            <a:rect l="l" t="t" r="r" b="b"/>
            <a:pathLst>
              <a:path w="11373969" h="18863950">
                <a:moveTo>
                  <a:pt x="11373970" y="0"/>
                </a:moveTo>
                <a:lnTo>
                  <a:pt x="0" y="0"/>
                </a:lnTo>
                <a:lnTo>
                  <a:pt x="0" y="18863950"/>
                </a:lnTo>
                <a:lnTo>
                  <a:pt x="11373970" y="18863950"/>
                </a:lnTo>
                <a:lnTo>
                  <a:pt x="1137397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-51056" r="-14795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-1518758">
            <a:off x="11353169" y="8089659"/>
            <a:ext cx="5530526" cy="4042312"/>
          </a:xfrm>
          <a:custGeom>
            <a:avLst/>
            <a:gdLst/>
            <a:ahLst/>
            <a:cxnLst/>
            <a:rect l="l" t="t" r="r" b="b"/>
            <a:pathLst>
              <a:path w="5530526" h="4042312">
                <a:moveTo>
                  <a:pt x="0" y="0"/>
                </a:moveTo>
                <a:lnTo>
                  <a:pt x="5530526" y="0"/>
                </a:lnTo>
                <a:lnTo>
                  <a:pt x="5530526" y="4042311"/>
                </a:lnTo>
                <a:lnTo>
                  <a:pt x="0" y="4042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 rot="2847532" flipH="1">
            <a:off x="-1065354" y="6770717"/>
            <a:ext cx="4959246" cy="4589557"/>
          </a:xfrm>
          <a:custGeom>
            <a:avLst/>
            <a:gdLst/>
            <a:ahLst/>
            <a:cxnLst/>
            <a:rect l="l" t="t" r="r" b="b"/>
            <a:pathLst>
              <a:path w="4959246" h="4589557">
                <a:moveTo>
                  <a:pt x="4959246" y="0"/>
                </a:moveTo>
                <a:lnTo>
                  <a:pt x="0" y="0"/>
                </a:lnTo>
                <a:lnTo>
                  <a:pt x="0" y="4589557"/>
                </a:lnTo>
                <a:lnTo>
                  <a:pt x="4959246" y="4589557"/>
                </a:lnTo>
                <a:lnTo>
                  <a:pt x="49592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 rot="2847532" flipH="1">
            <a:off x="14567286" y="2687029"/>
            <a:ext cx="4959246" cy="4589557"/>
          </a:xfrm>
          <a:custGeom>
            <a:avLst/>
            <a:gdLst/>
            <a:ahLst/>
            <a:cxnLst/>
            <a:rect l="l" t="t" r="r" b="b"/>
            <a:pathLst>
              <a:path w="4959246" h="4589557">
                <a:moveTo>
                  <a:pt x="4959245" y="0"/>
                </a:moveTo>
                <a:lnTo>
                  <a:pt x="0" y="0"/>
                </a:lnTo>
                <a:lnTo>
                  <a:pt x="0" y="4589556"/>
                </a:lnTo>
                <a:lnTo>
                  <a:pt x="4959245" y="4589556"/>
                </a:lnTo>
                <a:lnTo>
                  <a:pt x="495924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 rot="2847532" flipH="1">
            <a:off x="90508" y="-168017"/>
            <a:ext cx="4959246" cy="4589557"/>
          </a:xfrm>
          <a:custGeom>
            <a:avLst/>
            <a:gdLst/>
            <a:ahLst/>
            <a:cxnLst/>
            <a:rect l="l" t="t" r="r" b="b"/>
            <a:pathLst>
              <a:path w="4959246" h="4589557">
                <a:moveTo>
                  <a:pt x="4959246" y="0"/>
                </a:moveTo>
                <a:lnTo>
                  <a:pt x="0" y="0"/>
                </a:lnTo>
                <a:lnTo>
                  <a:pt x="0" y="4589557"/>
                </a:lnTo>
                <a:lnTo>
                  <a:pt x="4959246" y="4589557"/>
                </a:lnTo>
                <a:lnTo>
                  <a:pt x="49592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 rot="-5400000">
            <a:off x="1285432" y="2816276"/>
            <a:ext cx="4529478" cy="5042941"/>
          </a:xfrm>
          <a:custGeom>
            <a:avLst/>
            <a:gdLst/>
            <a:ahLst/>
            <a:cxnLst/>
            <a:rect l="l" t="t" r="r" b="b"/>
            <a:pathLst>
              <a:path w="4529478" h="5042941">
                <a:moveTo>
                  <a:pt x="0" y="0"/>
                </a:moveTo>
                <a:lnTo>
                  <a:pt x="4529477" y="0"/>
                </a:lnTo>
                <a:lnTo>
                  <a:pt x="4529477" y="5042941"/>
                </a:lnTo>
                <a:lnTo>
                  <a:pt x="0" y="5042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 flipH="1">
            <a:off x="-495051" y="7653364"/>
            <a:ext cx="3047503" cy="4114800"/>
          </a:xfrm>
          <a:custGeom>
            <a:avLst/>
            <a:gdLst/>
            <a:ahLst/>
            <a:cxnLst/>
            <a:rect l="l" t="t" r="r" b="b"/>
            <a:pathLst>
              <a:path w="3047503" h="4114800">
                <a:moveTo>
                  <a:pt x="3047502" y="0"/>
                </a:moveTo>
                <a:lnTo>
                  <a:pt x="0" y="0"/>
                </a:lnTo>
                <a:lnTo>
                  <a:pt x="0" y="4114800"/>
                </a:lnTo>
                <a:lnTo>
                  <a:pt x="3047502" y="4114800"/>
                </a:lnTo>
                <a:lnTo>
                  <a:pt x="304750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 flipH="1">
            <a:off x="14457522" y="6974968"/>
            <a:ext cx="3963828" cy="4114800"/>
          </a:xfrm>
          <a:custGeom>
            <a:avLst/>
            <a:gdLst/>
            <a:ahLst/>
            <a:cxnLst/>
            <a:rect l="l" t="t" r="r" b="b"/>
            <a:pathLst>
              <a:path w="3963828" h="4114800">
                <a:moveTo>
                  <a:pt x="3963828" y="0"/>
                </a:moveTo>
                <a:lnTo>
                  <a:pt x="0" y="0"/>
                </a:lnTo>
                <a:lnTo>
                  <a:pt x="0" y="4114800"/>
                </a:lnTo>
                <a:lnTo>
                  <a:pt x="3963828" y="4114800"/>
                </a:lnTo>
                <a:lnTo>
                  <a:pt x="39638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Freeform 10"/>
          <p:cNvSpPr/>
          <p:nvPr/>
        </p:nvSpPr>
        <p:spPr>
          <a:xfrm rot="-524746">
            <a:off x="-1945729" y="-3869080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0" y="0"/>
                </a:moveTo>
                <a:lnTo>
                  <a:pt x="13454587" y="0"/>
                </a:lnTo>
                <a:lnTo>
                  <a:pt x="13454587" y="4852060"/>
                </a:lnTo>
                <a:lnTo>
                  <a:pt x="0" y="48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>
          <a:xfrm rot="621641" flipH="1">
            <a:off x="9213995" y="-3307215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13454586" y="0"/>
                </a:moveTo>
                <a:lnTo>
                  <a:pt x="0" y="0"/>
                </a:lnTo>
                <a:lnTo>
                  <a:pt x="0" y="4852060"/>
                </a:lnTo>
                <a:lnTo>
                  <a:pt x="13454586" y="4852060"/>
                </a:lnTo>
                <a:lnTo>
                  <a:pt x="13454586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2" name="Freeform 12"/>
          <p:cNvSpPr/>
          <p:nvPr/>
        </p:nvSpPr>
        <p:spPr>
          <a:xfrm rot="-5400000">
            <a:off x="12473091" y="2816276"/>
            <a:ext cx="4529478" cy="5042941"/>
          </a:xfrm>
          <a:custGeom>
            <a:avLst/>
            <a:gdLst/>
            <a:ahLst/>
            <a:cxnLst/>
            <a:rect l="l" t="t" r="r" b="b"/>
            <a:pathLst>
              <a:path w="4529478" h="5042941">
                <a:moveTo>
                  <a:pt x="0" y="0"/>
                </a:moveTo>
                <a:lnTo>
                  <a:pt x="4529477" y="0"/>
                </a:lnTo>
                <a:lnTo>
                  <a:pt x="4529477" y="5042941"/>
                </a:lnTo>
                <a:lnTo>
                  <a:pt x="0" y="5042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3" name="Freeform 13"/>
          <p:cNvSpPr/>
          <p:nvPr/>
        </p:nvSpPr>
        <p:spPr>
          <a:xfrm rot="-4957503">
            <a:off x="8101387" y="8082880"/>
            <a:ext cx="4924560" cy="4055869"/>
          </a:xfrm>
          <a:custGeom>
            <a:avLst/>
            <a:gdLst/>
            <a:ahLst/>
            <a:cxnLst/>
            <a:rect l="l" t="t" r="r" b="b"/>
            <a:pathLst>
              <a:path w="4924560" h="4055869">
                <a:moveTo>
                  <a:pt x="0" y="0"/>
                </a:moveTo>
                <a:lnTo>
                  <a:pt x="4924559" y="0"/>
                </a:lnTo>
                <a:lnTo>
                  <a:pt x="4924559" y="4055869"/>
                </a:lnTo>
                <a:lnTo>
                  <a:pt x="0" y="40558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4" name="Freeform 14"/>
          <p:cNvSpPr/>
          <p:nvPr/>
        </p:nvSpPr>
        <p:spPr>
          <a:xfrm>
            <a:off x="1877121" y="8521715"/>
            <a:ext cx="7315200" cy="3112285"/>
          </a:xfrm>
          <a:custGeom>
            <a:avLst/>
            <a:gdLst/>
            <a:ahLst/>
            <a:cxnLst/>
            <a:rect l="l" t="t" r="r" b="b"/>
            <a:pathLst>
              <a:path w="7315200" h="3112285">
                <a:moveTo>
                  <a:pt x="0" y="0"/>
                </a:moveTo>
                <a:lnTo>
                  <a:pt x="7315200" y="0"/>
                </a:lnTo>
                <a:lnTo>
                  <a:pt x="7315200" y="3112285"/>
                </a:lnTo>
                <a:lnTo>
                  <a:pt x="0" y="3112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31999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5" name="Freeform 15"/>
          <p:cNvSpPr/>
          <p:nvPr/>
        </p:nvSpPr>
        <p:spPr>
          <a:xfrm rot="-5400000">
            <a:off x="6953143" y="2816275"/>
            <a:ext cx="4529478" cy="5042941"/>
          </a:xfrm>
          <a:custGeom>
            <a:avLst/>
            <a:gdLst/>
            <a:ahLst/>
            <a:cxnLst/>
            <a:rect l="l" t="t" r="r" b="b"/>
            <a:pathLst>
              <a:path w="4529478" h="5042941">
                <a:moveTo>
                  <a:pt x="0" y="0"/>
                </a:moveTo>
                <a:lnTo>
                  <a:pt x="4529478" y="0"/>
                </a:lnTo>
                <a:lnTo>
                  <a:pt x="4529478" y="5042941"/>
                </a:lnTo>
                <a:lnTo>
                  <a:pt x="0" y="5042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9" name="TextBox 19"/>
          <p:cNvSpPr txBox="1"/>
          <p:nvPr/>
        </p:nvSpPr>
        <p:spPr>
          <a:xfrm>
            <a:off x="2886058" y="1507620"/>
            <a:ext cx="12401585" cy="122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l-GR" sz="8000" b="1" dirty="0">
                <a:solidFill>
                  <a:srgbClr val="FFFFFF"/>
                </a:solidFill>
                <a:latin typeface="Cinzel Bold"/>
                <a:ea typeface="Cinzel Bold"/>
                <a:cs typeface="Cinzel Bold"/>
                <a:sym typeface="Cinzel Bold"/>
              </a:rPr>
              <a:t>Εικόνες</a:t>
            </a:r>
            <a:endParaRPr lang="en-US" sz="8000" b="1" dirty="0">
              <a:solidFill>
                <a:srgbClr val="FFFFFF"/>
              </a:solidFill>
              <a:latin typeface="Cinzel Bold"/>
              <a:ea typeface="Cinzel Bold"/>
              <a:cs typeface="Cinzel Bold"/>
              <a:sym typeface="Cinzel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ckground 1"/>
          <p:cNvSpPr/>
          <p:nvPr/>
        </p:nvSpPr>
        <p:spPr>
          <a:xfrm rot="-5400000" flipH="1">
            <a:off x="3317848" y="-4264960"/>
            <a:ext cx="11373969" cy="18863950"/>
          </a:xfrm>
          <a:custGeom>
            <a:avLst/>
            <a:gdLst/>
            <a:ahLst/>
            <a:cxnLst/>
            <a:rect l="l" t="t" r="r" b="b"/>
            <a:pathLst>
              <a:path w="11373969" h="18863950">
                <a:moveTo>
                  <a:pt x="11373969" y="0"/>
                </a:moveTo>
                <a:lnTo>
                  <a:pt x="0" y="0"/>
                </a:lnTo>
                <a:lnTo>
                  <a:pt x="0" y="18863950"/>
                </a:lnTo>
                <a:lnTo>
                  <a:pt x="11373969" y="18863950"/>
                </a:lnTo>
                <a:lnTo>
                  <a:pt x="11373969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-61997" r="-3854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1907413">
            <a:off x="14622744" y="-834483"/>
            <a:ext cx="5098261" cy="3726365"/>
          </a:xfrm>
          <a:custGeom>
            <a:avLst/>
            <a:gdLst/>
            <a:ahLst/>
            <a:cxnLst/>
            <a:rect l="l" t="t" r="r" b="b"/>
            <a:pathLst>
              <a:path w="5098261" h="3726365">
                <a:moveTo>
                  <a:pt x="0" y="0"/>
                </a:moveTo>
                <a:lnTo>
                  <a:pt x="5098261" y="0"/>
                </a:lnTo>
                <a:lnTo>
                  <a:pt x="5098261" y="3726366"/>
                </a:lnTo>
                <a:lnTo>
                  <a:pt x="0" y="3726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 rot="-10662249">
            <a:off x="0" y="10287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5" name="Group 5"/>
          <p:cNvGrpSpPr/>
          <p:nvPr/>
        </p:nvGrpSpPr>
        <p:grpSpPr>
          <a:xfrm>
            <a:off x="1028700" y="3600450"/>
            <a:ext cx="7976132" cy="5657850"/>
            <a:chOff x="0" y="0"/>
            <a:chExt cx="2100710" cy="14901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0710" cy="1490133"/>
            </a:xfrm>
            <a:custGeom>
              <a:avLst/>
              <a:gdLst/>
              <a:ahLst/>
              <a:cxnLst/>
              <a:rect l="l" t="t" r="r" b="b"/>
              <a:pathLst>
                <a:path w="2100710" h="1490133">
                  <a:moveTo>
                    <a:pt x="49502" y="0"/>
                  </a:moveTo>
                  <a:lnTo>
                    <a:pt x="2051207" y="0"/>
                  </a:lnTo>
                  <a:cubicBezTo>
                    <a:pt x="2064336" y="0"/>
                    <a:pt x="2076927" y="5215"/>
                    <a:pt x="2086211" y="14499"/>
                  </a:cubicBezTo>
                  <a:cubicBezTo>
                    <a:pt x="2095494" y="23782"/>
                    <a:pt x="2100710" y="36374"/>
                    <a:pt x="2100710" y="49502"/>
                  </a:cubicBezTo>
                  <a:lnTo>
                    <a:pt x="2100710" y="1440631"/>
                  </a:lnTo>
                  <a:cubicBezTo>
                    <a:pt x="2100710" y="1467970"/>
                    <a:pt x="2078547" y="1490133"/>
                    <a:pt x="2051207" y="1490133"/>
                  </a:cubicBezTo>
                  <a:lnTo>
                    <a:pt x="49502" y="1490133"/>
                  </a:lnTo>
                  <a:cubicBezTo>
                    <a:pt x="22163" y="1490133"/>
                    <a:pt x="0" y="1467970"/>
                    <a:pt x="0" y="1440631"/>
                  </a:cubicBezTo>
                  <a:lnTo>
                    <a:pt x="0" y="49502"/>
                  </a:lnTo>
                  <a:cubicBezTo>
                    <a:pt x="0" y="22163"/>
                    <a:pt x="22163" y="0"/>
                    <a:pt x="49502" y="0"/>
                  </a:cubicBezTo>
                  <a:close/>
                </a:path>
              </a:pathLst>
            </a:custGeom>
            <a:solidFill>
              <a:srgbClr val="FFF5DF"/>
            </a:solidFill>
            <a:ln w="95250" cap="rnd">
              <a:gradFill>
                <a:gsLst>
                  <a:gs pos="0">
                    <a:srgbClr val="E7AA51">
                      <a:alpha val="100000"/>
                    </a:srgbClr>
                  </a:gs>
                  <a:gs pos="25000">
                    <a:srgbClr val="FFE499">
                      <a:alpha val="100000"/>
                    </a:srgbClr>
                  </a:gs>
                  <a:gs pos="50000">
                    <a:srgbClr val="8D5A1B">
                      <a:alpha val="100000"/>
                    </a:srgbClr>
                  </a:gs>
                  <a:gs pos="75000">
                    <a:srgbClr val="E7AA51">
                      <a:alpha val="100000"/>
                    </a:srgbClr>
                  </a:gs>
                  <a:gs pos="100000">
                    <a:srgbClr val="AC7031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100710" cy="1575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099695" y="67392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9" name="Group 9"/>
          <p:cNvGrpSpPr/>
          <p:nvPr/>
        </p:nvGrpSpPr>
        <p:grpSpPr>
          <a:xfrm>
            <a:off x="9310687" y="3600450"/>
            <a:ext cx="7948613" cy="5657850"/>
            <a:chOff x="0" y="0"/>
            <a:chExt cx="2093462" cy="14901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3462" cy="1490133"/>
            </a:xfrm>
            <a:custGeom>
              <a:avLst/>
              <a:gdLst/>
              <a:ahLst/>
              <a:cxnLst/>
              <a:rect l="l" t="t" r="r" b="b"/>
              <a:pathLst>
                <a:path w="2093462" h="1490133">
                  <a:moveTo>
                    <a:pt x="49674" y="0"/>
                  </a:moveTo>
                  <a:lnTo>
                    <a:pt x="2043788" y="0"/>
                  </a:lnTo>
                  <a:cubicBezTo>
                    <a:pt x="2056962" y="0"/>
                    <a:pt x="2069597" y="5233"/>
                    <a:pt x="2078913" y="14549"/>
                  </a:cubicBezTo>
                  <a:cubicBezTo>
                    <a:pt x="2088228" y="23865"/>
                    <a:pt x="2093462" y="36500"/>
                    <a:pt x="2093462" y="49674"/>
                  </a:cubicBezTo>
                  <a:lnTo>
                    <a:pt x="2093462" y="1440460"/>
                  </a:lnTo>
                  <a:cubicBezTo>
                    <a:pt x="2093462" y="1467894"/>
                    <a:pt x="2071222" y="1490133"/>
                    <a:pt x="2043788" y="1490133"/>
                  </a:cubicBezTo>
                  <a:lnTo>
                    <a:pt x="49674" y="1490133"/>
                  </a:lnTo>
                  <a:cubicBezTo>
                    <a:pt x="22240" y="1490133"/>
                    <a:pt x="0" y="1467894"/>
                    <a:pt x="0" y="1440460"/>
                  </a:cubicBezTo>
                  <a:lnTo>
                    <a:pt x="0" y="49674"/>
                  </a:lnTo>
                  <a:cubicBezTo>
                    <a:pt x="0" y="22240"/>
                    <a:pt x="22240" y="0"/>
                    <a:pt x="49674" y="0"/>
                  </a:cubicBezTo>
                  <a:close/>
                </a:path>
              </a:pathLst>
            </a:custGeom>
            <a:solidFill>
              <a:srgbClr val="FFF5DF"/>
            </a:solidFill>
            <a:ln w="95250" cap="rnd">
              <a:gradFill>
                <a:gsLst>
                  <a:gs pos="0">
                    <a:srgbClr val="E7AA51">
                      <a:alpha val="100000"/>
                    </a:srgbClr>
                  </a:gs>
                  <a:gs pos="25000">
                    <a:srgbClr val="FFE499">
                      <a:alpha val="100000"/>
                    </a:srgbClr>
                  </a:gs>
                  <a:gs pos="50000">
                    <a:srgbClr val="8D5A1B">
                      <a:alpha val="100000"/>
                    </a:srgbClr>
                  </a:gs>
                  <a:gs pos="75000">
                    <a:srgbClr val="E7AA51">
                      <a:alpha val="100000"/>
                    </a:srgbClr>
                  </a:gs>
                  <a:gs pos="100000">
                    <a:srgbClr val="AC7031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093462" cy="1575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965181" y="1716609"/>
            <a:ext cx="14357638" cy="122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l-GR" sz="8000" b="1" dirty="0">
                <a:solidFill>
                  <a:srgbClr val="FFFFFF"/>
                </a:solidFill>
                <a:latin typeface="Cinzel Bold"/>
                <a:ea typeface="Cinzel Bold"/>
                <a:cs typeface="Cinzel Bold"/>
                <a:sym typeface="Cinzel Bold"/>
              </a:rPr>
              <a:t>Τίτλος: </a:t>
            </a:r>
            <a:endParaRPr lang="en-US" sz="8000" b="1" dirty="0">
              <a:solidFill>
                <a:srgbClr val="FFFFFF"/>
              </a:solidFill>
              <a:latin typeface="Cinzel Bold"/>
              <a:ea typeface="Cinzel Bold"/>
              <a:cs typeface="Cinzel Bold"/>
              <a:sym typeface="Cinzel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30647" y="4888399"/>
            <a:ext cx="5098728" cy="47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l-GR" sz="2799" dirty="0">
                <a:solidFill>
                  <a:srgbClr val="582200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Κείμενο:</a:t>
            </a:r>
            <a:endParaRPr lang="en-US" sz="2799" dirty="0">
              <a:solidFill>
                <a:srgbClr val="582200"/>
              </a:solidFill>
              <a:latin typeface="Clarendon Narrow"/>
              <a:ea typeface="Clarendon Narrow"/>
              <a:cs typeface="Clarendon Narrow"/>
              <a:sym typeface="Clarendon Narrow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566270" y="4076304"/>
            <a:ext cx="4928513" cy="541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19"/>
              </a:lnSpc>
              <a:spcBef>
                <a:spcPct val="0"/>
              </a:spcBef>
            </a:pPr>
            <a:r>
              <a:rPr lang="el-GR" sz="3399" b="1" dirty="0">
                <a:solidFill>
                  <a:srgbClr val="582200"/>
                </a:solidFill>
                <a:latin typeface="Clarendon Narrow Bold"/>
                <a:ea typeface="Clarendon Narrow Bold"/>
                <a:cs typeface="Clarendon Narrow Bold"/>
                <a:sym typeface="Clarendon Narrow Bold"/>
              </a:rPr>
              <a:t>Εικόνα: </a:t>
            </a:r>
            <a:endParaRPr lang="en-US" sz="3399" b="1" dirty="0">
              <a:solidFill>
                <a:srgbClr val="582200"/>
              </a:solidFill>
              <a:latin typeface="Clarendon Narrow Bold"/>
              <a:ea typeface="Clarendon Narrow Bold"/>
              <a:cs typeface="Clarendon Narrow Bold"/>
              <a:sym typeface="Clarendon Narrow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5941288" y="6471081"/>
            <a:ext cx="3047503" cy="4114800"/>
          </a:xfrm>
          <a:custGeom>
            <a:avLst/>
            <a:gdLst/>
            <a:ahLst/>
            <a:cxnLst/>
            <a:rect l="l" t="t" r="r" b="b"/>
            <a:pathLst>
              <a:path w="3047503" h="4114800">
                <a:moveTo>
                  <a:pt x="0" y="0"/>
                </a:moveTo>
                <a:lnTo>
                  <a:pt x="3047503" y="0"/>
                </a:lnTo>
                <a:lnTo>
                  <a:pt x="30475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0" name="Freeform 20"/>
          <p:cNvSpPr/>
          <p:nvPr/>
        </p:nvSpPr>
        <p:spPr>
          <a:xfrm>
            <a:off x="-953214" y="6471081"/>
            <a:ext cx="3963828" cy="4114800"/>
          </a:xfrm>
          <a:custGeom>
            <a:avLst/>
            <a:gdLst/>
            <a:ahLst/>
            <a:cxnLst/>
            <a:rect l="l" t="t" r="r" b="b"/>
            <a:pathLst>
              <a:path w="3963828" h="4114800">
                <a:moveTo>
                  <a:pt x="0" y="0"/>
                </a:moveTo>
                <a:lnTo>
                  <a:pt x="3963828" y="0"/>
                </a:lnTo>
                <a:lnTo>
                  <a:pt x="39638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1" name="Freeform 21"/>
          <p:cNvSpPr/>
          <p:nvPr/>
        </p:nvSpPr>
        <p:spPr>
          <a:xfrm rot="-524746">
            <a:off x="-1945729" y="-3869080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0" y="0"/>
                </a:moveTo>
                <a:lnTo>
                  <a:pt x="13454587" y="0"/>
                </a:lnTo>
                <a:lnTo>
                  <a:pt x="13454587" y="4852060"/>
                </a:lnTo>
                <a:lnTo>
                  <a:pt x="0" y="48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2" name="Freeform 22"/>
          <p:cNvSpPr/>
          <p:nvPr/>
        </p:nvSpPr>
        <p:spPr>
          <a:xfrm rot="621641" flipH="1">
            <a:off x="9213995" y="-3307215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13454586" y="0"/>
                </a:moveTo>
                <a:lnTo>
                  <a:pt x="0" y="0"/>
                </a:lnTo>
                <a:lnTo>
                  <a:pt x="0" y="4852060"/>
                </a:lnTo>
                <a:lnTo>
                  <a:pt x="13454586" y="4852060"/>
                </a:lnTo>
                <a:lnTo>
                  <a:pt x="1345458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3" name="Freeform 23"/>
          <p:cNvSpPr/>
          <p:nvPr/>
        </p:nvSpPr>
        <p:spPr>
          <a:xfrm rot="-1080000">
            <a:off x="6368803" y="-2027934"/>
            <a:ext cx="4924560" cy="4055869"/>
          </a:xfrm>
          <a:custGeom>
            <a:avLst/>
            <a:gdLst/>
            <a:ahLst/>
            <a:cxnLst/>
            <a:rect l="l" t="t" r="r" b="b"/>
            <a:pathLst>
              <a:path w="4924560" h="4055869">
                <a:moveTo>
                  <a:pt x="0" y="0"/>
                </a:moveTo>
                <a:lnTo>
                  <a:pt x="4924560" y="0"/>
                </a:lnTo>
                <a:lnTo>
                  <a:pt x="4924560" y="4055868"/>
                </a:lnTo>
                <a:lnTo>
                  <a:pt x="0" y="4055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4" name="TextBox 24"/>
          <p:cNvSpPr txBox="1"/>
          <p:nvPr/>
        </p:nvSpPr>
        <p:spPr>
          <a:xfrm>
            <a:off x="1330938" y="4076304"/>
            <a:ext cx="4862403" cy="54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19"/>
              </a:lnSpc>
              <a:spcBef>
                <a:spcPct val="0"/>
              </a:spcBef>
            </a:pPr>
            <a:r>
              <a:rPr lang="el-GR" sz="3399" b="1" dirty="0">
                <a:solidFill>
                  <a:srgbClr val="582200"/>
                </a:solidFill>
                <a:latin typeface="Clarendon Narrow Bold"/>
                <a:ea typeface="Clarendon Narrow Bold"/>
                <a:cs typeface="Clarendon Narrow Bold"/>
                <a:sym typeface="Clarendon Narrow Bold"/>
              </a:rPr>
              <a:t>Υπότιτλος: </a:t>
            </a:r>
            <a:endParaRPr lang="en-US" sz="3399" b="1" dirty="0">
              <a:solidFill>
                <a:srgbClr val="582200"/>
              </a:solidFill>
              <a:latin typeface="Clarendon Narrow Bold"/>
              <a:ea typeface="Clarendon Narrow Bold"/>
              <a:cs typeface="Clarendon Narrow Bold"/>
              <a:sym typeface="Clarendon Narrow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ckground 1"/>
          <p:cNvSpPr/>
          <p:nvPr/>
        </p:nvSpPr>
        <p:spPr>
          <a:xfrm rot="-5400000" flipH="1">
            <a:off x="3317848" y="-4264960"/>
            <a:ext cx="11373969" cy="18863950"/>
          </a:xfrm>
          <a:custGeom>
            <a:avLst/>
            <a:gdLst/>
            <a:ahLst/>
            <a:cxnLst/>
            <a:rect l="l" t="t" r="r" b="b"/>
            <a:pathLst>
              <a:path w="11373969" h="18863950">
                <a:moveTo>
                  <a:pt x="11373969" y="0"/>
                </a:moveTo>
                <a:lnTo>
                  <a:pt x="0" y="0"/>
                </a:lnTo>
                <a:lnTo>
                  <a:pt x="0" y="18863950"/>
                </a:lnTo>
                <a:lnTo>
                  <a:pt x="11373969" y="18863950"/>
                </a:lnTo>
                <a:lnTo>
                  <a:pt x="11373969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-61997" r="-3854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-680415" flipH="1" flipV="1">
            <a:off x="-2128589" y="1096494"/>
            <a:ext cx="4618834" cy="4274521"/>
          </a:xfrm>
          <a:custGeom>
            <a:avLst/>
            <a:gdLst/>
            <a:ahLst/>
            <a:cxnLst/>
            <a:rect l="l" t="t" r="r" b="b"/>
            <a:pathLst>
              <a:path w="4618834" h="4274521">
                <a:moveTo>
                  <a:pt x="4618834" y="4274521"/>
                </a:moveTo>
                <a:lnTo>
                  <a:pt x="0" y="4274521"/>
                </a:lnTo>
                <a:lnTo>
                  <a:pt x="0" y="0"/>
                </a:lnTo>
                <a:lnTo>
                  <a:pt x="4618834" y="0"/>
                </a:lnTo>
                <a:lnTo>
                  <a:pt x="4618834" y="427452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9539541" y="3429234"/>
            <a:ext cx="7019993" cy="499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4" lvl="1" indent="-302262" algn="l">
              <a:lnSpc>
                <a:spcPts val="4200"/>
              </a:lnSpc>
              <a:buFont typeface="Arial"/>
              <a:buChar char="•"/>
            </a:pPr>
            <a:r>
              <a:rPr lang="el-GR" sz="2800" dirty="0">
                <a:solidFill>
                  <a:srgbClr val="FFFFFF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Κείμενο: </a:t>
            </a:r>
            <a:r>
              <a:rPr lang="en-US" sz="2800" dirty="0">
                <a:solidFill>
                  <a:srgbClr val="FFFFFF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64136" y="1947880"/>
            <a:ext cx="11995592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l-GR" sz="6000" b="1" dirty="0">
                <a:solidFill>
                  <a:srgbClr val="FFFFFF"/>
                </a:solidFill>
                <a:latin typeface="Cinzel Bold"/>
                <a:ea typeface="Cinzel Bold"/>
                <a:cs typeface="Cinzel Bold"/>
                <a:sym typeface="Cinzel Bold"/>
              </a:rPr>
              <a:t>Ενδιαφέρουσες πληροφορίες</a:t>
            </a:r>
            <a:endParaRPr lang="en-US" sz="6000" b="1" dirty="0">
              <a:solidFill>
                <a:srgbClr val="FFFFFF"/>
              </a:solidFill>
              <a:latin typeface="Cinzel Bold"/>
              <a:ea typeface="Cinzel Bold"/>
              <a:cs typeface="Cinzel Bold"/>
              <a:sym typeface="Cinzel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28466" y="3429234"/>
            <a:ext cx="7019993" cy="104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4" lvl="1" indent="-302262" algn="l">
              <a:lnSpc>
                <a:spcPts val="4200"/>
              </a:lnSpc>
              <a:buFont typeface="Arial"/>
              <a:buChar char="•"/>
            </a:pPr>
            <a:r>
              <a:rPr lang="el-GR" sz="2800" dirty="0">
                <a:solidFill>
                  <a:srgbClr val="FFFFFF"/>
                </a:solidFill>
                <a:latin typeface="Clarendon Narrow"/>
                <a:ea typeface="Clarendon Narrow"/>
                <a:cs typeface="Clarendon Narrow"/>
                <a:sym typeface="Clarendon Narrow"/>
              </a:rPr>
              <a:t>Κείμενο: </a:t>
            </a:r>
          </a:p>
          <a:p>
            <a:pPr marL="604524" lvl="1" indent="-302262" algn="l">
              <a:lnSpc>
                <a:spcPts val="4200"/>
              </a:lnSpc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Clarendon Narrow"/>
              <a:ea typeface="Clarendon Narrow"/>
              <a:cs typeface="Clarendon Narrow"/>
              <a:sym typeface="Clarendon Narrow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941288" y="6471081"/>
            <a:ext cx="3047503" cy="4114800"/>
          </a:xfrm>
          <a:custGeom>
            <a:avLst/>
            <a:gdLst/>
            <a:ahLst/>
            <a:cxnLst/>
            <a:rect l="l" t="t" r="r" b="b"/>
            <a:pathLst>
              <a:path w="3047503" h="4114800">
                <a:moveTo>
                  <a:pt x="0" y="0"/>
                </a:moveTo>
                <a:lnTo>
                  <a:pt x="3047503" y="0"/>
                </a:lnTo>
                <a:lnTo>
                  <a:pt x="30475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>
            <a:off x="-953214" y="6471081"/>
            <a:ext cx="3963828" cy="4114800"/>
          </a:xfrm>
          <a:custGeom>
            <a:avLst/>
            <a:gdLst/>
            <a:ahLst/>
            <a:cxnLst/>
            <a:rect l="l" t="t" r="r" b="b"/>
            <a:pathLst>
              <a:path w="3963828" h="4114800">
                <a:moveTo>
                  <a:pt x="0" y="0"/>
                </a:moveTo>
                <a:lnTo>
                  <a:pt x="3963828" y="0"/>
                </a:lnTo>
                <a:lnTo>
                  <a:pt x="39638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 rot="-524746">
            <a:off x="-1945729" y="-3869080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0" y="0"/>
                </a:moveTo>
                <a:lnTo>
                  <a:pt x="13454587" y="0"/>
                </a:lnTo>
                <a:lnTo>
                  <a:pt x="13454587" y="4852060"/>
                </a:lnTo>
                <a:lnTo>
                  <a:pt x="0" y="48520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Freeform 10"/>
          <p:cNvSpPr/>
          <p:nvPr/>
        </p:nvSpPr>
        <p:spPr>
          <a:xfrm rot="621641" flipH="1">
            <a:off x="9213995" y="-3307215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13454586" y="0"/>
                </a:moveTo>
                <a:lnTo>
                  <a:pt x="0" y="0"/>
                </a:lnTo>
                <a:lnTo>
                  <a:pt x="0" y="4852060"/>
                </a:lnTo>
                <a:lnTo>
                  <a:pt x="13454586" y="4852060"/>
                </a:lnTo>
                <a:lnTo>
                  <a:pt x="1345458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>
          <a:xfrm>
            <a:off x="5633088" y="-921168"/>
            <a:ext cx="6743489" cy="2869048"/>
          </a:xfrm>
          <a:custGeom>
            <a:avLst/>
            <a:gdLst/>
            <a:ahLst/>
            <a:cxnLst/>
            <a:rect l="l" t="t" r="r" b="b"/>
            <a:pathLst>
              <a:path w="6743489" h="2869048">
                <a:moveTo>
                  <a:pt x="0" y="0"/>
                </a:moveTo>
                <a:lnTo>
                  <a:pt x="6743489" y="0"/>
                </a:lnTo>
                <a:lnTo>
                  <a:pt x="6743489" y="2869048"/>
                </a:lnTo>
                <a:lnTo>
                  <a:pt x="0" y="286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2" name="Freeform 12"/>
          <p:cNvSpPr/>
          <p:nvPr/>
        </p:nvSpPr>
        <p:spPr>
          <a:xfrm flipV="1">
            <a:off x="5515630" y="8191237"/>
            <a:ext cx="6743489" cy="2869048"/>
          </a:xfrm>
          <a:custGeom>
            <a:avLst/>
            <a:gdLst/>
            <a:ahLst/>
            <a:cxnLst/>
            <a:rect l="l" t="t" r="r" b="b"/>
            <a:pathLst>
              <a:path w="6743489" h="2869048">
                <a:moveTo>
                  <a:pt x="0" y="2869048"/>
                </a:moveTo>
                <a:lnTo>
                  <a:pt x="6743489" y="2869048"/>
                </a:lnTo>
                <a:lnTo>
                  <a:pt x="6743489" y="0"/>
                </a:lnTo>
                <a:lnTo>
                  <a:pt x="0" y="0"/>
                </a:lnTo>
                <a:lnTo>
                  <a:pt x="0" y="2869048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3" name="Freeform 13"/>
          <p:cNvSpPr/>
          <p:nvPr/>
        </p:nvSpPr>
        <p:spPr>
          <a:xfrm rot="-5097543" flipH="1">
            <a:off x="15867748" y="2127139"/>
            <a:ext cx="4370871" cy="4114800"/>
          </a:xfrm>
          <a:custGeom>
            <a:avLst/>
            <a:gdLst/>
            <a:ahLst/>
            <a:cxnLst/>
            <a:rect l="l" t="t" r="r" b="b"/>
            <a:pathLst>
              <a:path w="4370871" h="4114800">
                <a:moveTo>
                  <a:pt x="4370872" y="0"/>
                </a:moveTo>
                <a:lnTo>
                  <a:pt x="0" y="0"/>
                </a:lnTo>
                <a:lnTo>
                  <a:pt x="0" y="4114800"/>
                </a:lnTo>
                <a:lnTo>
                  <a:pt x="4370872" y="4114800"/>
                </a:lnTo>
                <a:lnTo>
                  <a:pt x="43708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44990" y="-3744990"/>
            <a:ext cx="11373969" cy="18863950"/>
          </a:xfrm>
          <a:custGeom>
            <a:avLst/>
            <a:gdLst/>
            <a:ahLst/>
            <a:cxnLst/>
            <a:rect l="l" t="t" r="r" b="b"/>
            <a:pathLst>
              <a:path w="11373969" h="18863950">
                <a:moveTo>
                  <a:pt x="0" y="0"/>
                </a:moveTo>
                <a:lnTo>
                  <a:pt x="11373970" y="0"/>
                </a:lnTo>
                <a:lnTo>
                  <a:pt x="11373970" y="18863950"/>
                </a:lnTo>
                <a:lnTo>
                  <a:pt x="0" y="1886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-51056" r="-14795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-1542020">
            <a:off x="10547064" y="7445630"/>
            <a:ext cx="7315200" cy="3112285"/>
          </a:xfrm>
          <a:custGeom>
            <a:avLst/>
            <a:gdLst/>
            <a:ahLst/>
            <a:cxnLst/>
            <a:rect l="l" t="t" r="r" b="b"/>
            <a:pathLst>
              <a:path w="7315200" h="3112285">
                <a:moveTo>
                  <a:pt x="0" y="0"/>
                </a:moveTo>
                <a:lnTo>
                  <a:pt x="7315200" y="0"/>
                </a:lnTo>
                <a:lnTo>
                  <a:pt x="7315200" y="3112285"/>
                </a:lnTo>
                <a:lnTo>
                  <a:pt x="0" y="3112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 rot="1637354">
            <a:off x="14013419" y="3126367"/>
            <a:ext cx="4370871" cy="4114800"/>
          </a:xfrm>
          <a:custGeom>
            <a:avLst/>
            <a:gdLst/>
            <a:ahLst/>
            <a:cxnLst/>
            <a:rect l="l" t="t" r="r" b="b"/>
            <a:pathLst>
              <a:path w="4370871" h="4114800">
                <a:moveTo>
                  <a:pt x="0" y="0"/>
                </a:moveTo>
                <a:lnTo>
                  <a:pt x="4370871" y="0"/>
                </a:lnTo>
                <a:lnTo>
                  <a:pt x="4370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 rot="-5747541" flipV="1">
            <a:off x="5341576" y="-160096"/>
            <a:ext cx="8180798" cy="10607193"/>
          </a:xfrm>
          <a:custGeom>
            <a:avLst/>
            <a:gdLst/>
            <a:ahLst/>
            <a:cxnLst/>
            <a:rect l="l" t="t" r="r" b="b"/>
            <a:pathLst>
              <a:path w="8180798" h="10607193">
                <a:moveTo>
                  <a:pt x="0" y="10607192"/>
                </a:moveTo>
                <a:lnTo>
                  <a:pt x="8180798" y="10607192"/>
                </a:lnTo>
                <a:lnTo>
                  <a:pt x="8180798" y="0"/>
                </a:lnTo>
                <a:lnTo>
                  <a:pt x="0" y="0"/>
                </a:lnTo>
                <a:lnTo>
                  <a:pt x="0" y="10607192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6" name="TextBox 6"/>
          <p:cNvSpPr txBox="1"/>
          <p:nvPr/>
        </p:nvSpPr>
        <p:spPr>
          <a:xfrm>
            <a:off x="4828743" y="3199815"/>
            <a:ext cx="8304369" cy="288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0"/>
              </a:lnSpc>
            </a:pPr>
            <a:r>
              <a:rPr lang="el-GR" sz="6600" b="1" dirty="0">
                <a:solidFill>
                  <a:srgbClr val="582200"/>
                </a:solidFill>
                <a:latin typeface="+mj-lt"/>
                <a:ea typeface="Cinzel Bold"/>
                <a:cs typeface="Cinzel Bold"/>
                <a:sym typeface="Cinzel Bold"/>
              </a:rPr>
              <a:t>Ευχαριστώ για την προσοχή σας! </a:t>
            </a:r>
            <a:endParaRPr lang="en-US" sz="6600" b="1" dirty="0">
              <a:solidFill>
                <a:srgbClr val="582200"/>
              </a:solidFill>
              <a:latin typeface="+mj-lt"/>
              <a:ea typeface="Cinzel Bold"/>
              <a:cs typeface="Cinzel Bold"/>
              <a:sym typeface="Cinzel Bold"/>
            </a:endParaRPr>
          </a:p>
        </p:txBody>
      </p:sp>
      <p:sp>
        <p:nvSpPr>
          <p:cNvPr id="7" name="Freeform 7"/>
          <p:cNvSpPr/>
          <p:nvPr/>
        </p:nvSpPr>
        <p:spPr>
          <a:xfrm rot="2807802">
            <a:off x="889023" y="1562728"/>
            <a:ext cx="2479523" cy="3018550"/>
          </a:xfrm>
          <a:custGeom>
            <a:avLst/>
            <a:gdLst/>
            <a:ahLst/>
            <a:cxnLst/>
            <a:rect l="l" t="t" r="r" b="b"/>
            <a:pathLst>
              <a:path w="2479523" h="3018550">
                <a:moveTo>
                  <a:pt x="0" y="0"/>
                </a:moveTo>
                <a:lnTo>
                  <a:pt x="2479523" y="0"/>
                </a:lnTo>
                <a:lnTo>
                  <a:pt x="2479523" y="3018550"/>
                </a:lnTo>
                <a:lnTo>
                  <a:pt x="0" y="3018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 flipV="1">
            <a:off x="15240497" y="0"/>
            <a:ext cx="3047503" cy="4114800"/>
          </a:xfrm>
          <a:custGeom>
            <a:avLst/>
            <a:gdLst/>
            <a:ahLst/>
            <a:cxnLst/>
            <a:rect l="l" t="t" r="r" b="b"/>
            <a:pathLst>
              <a:path w="3047503" h="4114800">
                <a:moveTo>
                  <a:pt x="0" y="4114800"/>
                </a:moveTo>
                <a:lnTo>
                  <a:pt x="3047503" y="4114800"/>
                </a:lnTo>
                <a:lnTo>
                  <a:pt x="3047503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>
            <a:off x="-953214" y="6471081"/>
            <a:ext cx="3963828" cy="4114800"/>
          </a:xfrm>
          <a:custGeom>
            <a:avLst/>
            <a:gdLst/>
            <a:ahLst/>
            <a:cxnLst/>
            <a:rect l="l" t="t" r="r" b="b"/>
            <a:pathLst>
              <a:path w="3963828" h="4114800">
                <a:moveTo>
                  <a:pt x="0" y="0"/>
                </a:moveTo>
                <a:lnTo>
                  <a:pt x="3963828" y="0"/>
                </a:lnTo>
                <a:lnTo>
                  <a:pt x="39638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Freeform 10"/>
          <p:cNvSpPr/>
          <p:nvPr/>
        </p:nvSpPr>
        <p:spPr>
          <a:xfrm rot="-524746">
            <a:off x="-1945729" y="-3869080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0" y="0"/>
                </a:moveTo>
                <a:lnTo>
                  <a:pt x="13454587" y="0"/>
                </a:lnTo>
                <a:lnTo>
                  <a:pt x="13454587" y="4852060"/>
                </a:lnTo>
                <a:lnTo>
                  <a:pt x="0" y="48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>
          <a:xfrm rot="-865284" flipH="1" flipV="1">
            <a:off x="8513204" y="8628391"/>
            <a:ext cx="13454587" cy="4852060"/>
          </a:xfrm>
          <a:custGeom>
            <a:avLst/>
            <a:gdLst/>
            <a:ahLst/>
            <a:cxnLst/>
            <a:rect l="l" t="t" r="r" b="b"/>
            <a:pathLst>
              <a:path w="13454587" h="4852060">
                <a:moveTo>
                  <a:pt x="13454587" y="4852061"/>
                </a:moveTo>
                <a:lnTo>
                  <a:pt x="0" y="4852061"/>
                </a:lnTo>
                <a:lnTo>
                  <a:pt x="0" y="0"/>
                </a:lnTo>
                <a:lnTo>
                  <a:pt x="13454587" y="0"/>
                </a:lnTo>
                <a:lnTo>
                  <a:pt x="13454587" y="4852061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48</Words>
  <Application>Microsoft Macintosh PowerPoint</Application>
  <PresentationFormat>Προσαρμογή</PresentationFormat>
  <Paragraphs>22</Paragraphs>
  <Slides>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3" baseType="lpstr">
      <vt:lpstr>Arial</vt:lpstr>
      <vt:lpstr>Clarendon Narrow Light</vt:lpstr>
      <vt:lpstr>Clarendon Narrow Bold</vt:lpstr>
      <vt:lpstr>Calibri</vt:lpstr>
      <vt:lpstr>Cinzel Bold</vt:lpstr>
      <vt:lpstr>Clarendon Narrow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Beige Scrapbook Vintage World History Project Presentaion</dc:title>
  <cp:lastModifiedBy>Myrto Nikolopoulou</cp:lastModifiedBy>
  <cp:revision>3</cp:revision>
  <dcterms:created xsi:type="dcterms:W3CDTF">2006-08-16T00:00:00Z</dcterms:created>
  <dcterms:modified xsi:type="dcterms:W3CDTF">2025-12-22T15:50:08Z</dcterms:modified>
  <dc:identifier>DAG8PwdJpyg</dc:identifier>
</cp:coreProperties>
</file>