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67" r:id="rId3"/>
    <p:sldId id="26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115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179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45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82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447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1665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144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2146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471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640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826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943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5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608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923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889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264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CEFE5-533F-47D5-B857-D677A09D8604}" type="datetimeFigureOut">
              <a:rPr lang="es-AR" smtClean="0"/>
              <a:t>5/4/2020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672BB-DDE5-45A8-9098-FA429BF4A74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100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err="1" smtClean="0"/>
              <a:t>Past</a:t>
            </a:r>
            <a:r>
              <a:rPr lang="es-AR" dirty="0" smtClean="0"/>
              <a:t> simple and </a:t>
            </a:r>
            <a:r>
              <a:rPr lang="es-AR" dirty="0" err="1" smtClean="0"/>
              <a:t>past</a:t>
            </a:r>
            <a:r>
              <a:rPr lang="es-AR" dirty="0" smtClean="0"/>
              <a:t> </a:t>
            </a:r>
            <a:r>
              <a:rPr lang="es-AR" dirty="0" err="1" smtClean="0"/>
              <a:t>continuous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1815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continuous.gif (710Ã505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9" t="58624" r="23914" b="165"/>
          <a:stretch/>
        </p:blipFill>
        <p:spPr bwMode="auto">
          <a:xfrm>
            <a:off x="4244453" y="968992"/>
            <a:ext cx="4203511" cy="51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67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past continuous interrupted ac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4"/>
          <a:stretch/>
        </p:blipFill>
        <p:spPr bwMode="auto">
          <a:xfrm>
            <a:off x="2284625" y="1448320"/>
            <a:ext cx="7282456" cy="49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5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379" y="1675945"/>
            <a:ext cx="11556242" cy="434271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Χρησιμοποιούμε</a:t>
            </a:r>
            <a:r>
              <a:rPr lang="es-AR" dirty="0" smtClean="0"/>
              <a:t> </a:t>
            </a:r>
            <a:r>
              <a:rPr lang="es-AR" b="1" dirty="0" smtClean="0"/>
              <a:t>PAST CONTINUOUS:</a:t>
            </a:r>
          </a:p>
          <a:p>
            <a:pPr marL="0" indent="0">
              <a:buNone/>
            </a:pPr>
            <a:r>
              <a:rPr lang="es-AR" b="1" dirty="0"/>
              <a:t> </a:t>
            </a:r>
            <a:r>
              <a:rPr lang="es-AR" b="1" dirty="0" smtClean="0"/>
              <a:t>                            - </a:t>
            </a:r>
            <a:r>
              <a:rPr lang="el-GR" dirty="0" smtClean="0"/>
              <a:t>για να περιγράψουμε μια πράξη που </a:t>
            </a:r>
            <a:r>
              <a:rPr lang="el-GR" b="1" dirty="0" smtClean="0"/>
              <a:t>γινόταν</a:t>
            </a:r>
            <a:r>
              <a:rPr lang="el-GR" dirty="0" smtClean="0"/>
              <a:t> στο παρελθόν</a:t>
            </a:r>
            <a:r>
              <a:rPr lang="es-AR" dirty="0" smtClean="0"/>
              <a:t>. </a:t>
            </a: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                         </a:t>
            </a:r>
            <a:r>
              <a:rPr lang="es-AR" b="1" dirty="0" smtClean="0"/>
              <a:t>-</a:t>
            </a:r>
            <a:r>
              <a:rPr lang="es-AR" dirty="0" smtClean="0"/>
              <a:t> </a:t>
            </a:r>
            <a:r>
              <a:rPr lang="el-GR" dirty="0" smtClean="0"/>
              <a:t>για να περιγράψει δύο ή περισσότερες πράξεις που </a:t>
            </a:r>
            <a:r>
              <a:rPr lang="el-GR" b="1" dirty="0" smtClean="0"/>
              <a:t>γίνονταν ταυτόχρονα</a:t>
            </a:r>
            <a:r>
              <a:rPr lang="es-AR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 smtClean="0"/>
              <a:t>                             </a:t>
            </a:r>
            <a:r>
              <a:rPr lang="es-AR" b="1" dirty="0" smtClean="0"/>
              <a:t>-</a:t>
            </a:r>
            <a:r>
              <a:rPr lang="es-AR" dirty="0" smtClean="0"/>
              <a:t> </a:t>
            </a:r>
            <a:r>
              <a:rPr lang="el-GR" dirty="0" smtClean="0"/>
              <a:t>για να περιγράψει </a:t>
            </a:r>
            <a:r>
              <a:rPr lang="el-GR" b="1" dirty="0" smtClean="0"/>
              <a:t>μια πράξη που ήταν σε εξέλιξη </a:t>
            </a:r>
            <a:r>
              <a:rPr lang="el-GR" dirty="0" smtClean="0"/>
              <a:t>(</a:t>
            </a:r>
            <a:r>
              <a:rPr lang="en-GB" dirty="0" smtClean="0"/>
              <a:t>Past Continuous) </a:t>
            </a:r>
            <a:r>
              <a:rPr lang="el-GR" dirty="0" smtClean="0"/>
              <a:t>και τη </a:t>
            </a:r>
            <a:r>
              <a:rPr lang="en-GB" dirty="0" smtClean="0"/>
              <a:t>		</a:t>
            </a:r>
            <a:r>
              <a:rPr lang="el-GR" b="1" dirty="0" smtClean="0"/>
              <a:t>διέκοψε </a:t>
            </a:r>
            <a:r>
              <a:rPr lang="el-GR" b="1" dirty="0" smtClean="0"/>
              <a:t>μια άλλη</a:t>
            </a:r>
            <a:r>
              <a:rPr lang="en-GB" b="1" dirty="0" smtClean="0"/>
              <a:t> </a:t>
            </a:r>
            <a:r>
              <a:rPr lang="en-GB" dirty="0" smtClean="0"/>
              <a:t>(Past Simple)</a:t>
            </a:r>
            <a:r>
              <a:rPr lang="es-AR" dirty="0" smtClean="0"/>
              <a:t>.</a:t>
            </a:r>
          </a:p>
          <a:p>
            <a:endParaRPr lang="es-AR" dirty="0" smtClean="0"/>
          </a:p>
          <a:p>
            <a:r>
              <a:rPr lang="el-GR" dirty="0" smtClean="0"/>
              <a:t>Χρησιμοποιούμε</a:t>
            </a:r>
            <a:r>
              <a:rPr lang="es-AR" dirty="0" smtClean="0"/>
              <a:t> </a:t>
            </a:r>
            <a:r>
              <a:rPr lang="es-AR" b="1" dirty="0" smtClean="0"/>
              <a:t>PAST SIMPLE:</a:t>
            </a:r>
          </a:p>
          <a:p>
            <a:pPr marL="0" indent="0">
              <a:buNone/>
            </a:pPr>
            <a:r>
              <a:rPr lang="es-AR" b="1" dirty="0" smtClean="0"/>
              <a:t>                             -</a:t>
            </a:r>
            <a:r>
              <a:rPr lang="el-GR" dirty="0"/>
              <a:t> </a:t>
            </a:r>
            <a:r>
              <a:rPr lang="el-GR" dirty="0" smtClean="0"/>
              <a:t>για να περιγράψουμε πράξεις που</a:t>
            </a:r>
            <a:r>
              <a:rPr lang="el-GR" b="1" dirty="0" smtClean="0"/>
              <a:t> ολοκληρώθηκαν</a:t>
            </a:r>
            <a:r>
              <a:rPr lang="el-GR" dirty="0" smtClean="0"/>
              <a:t> στο παρελθόν</a:t>
            </a:r>
            <a:r>
              <a:rPr lang="es-AR" b="1" dirty="0" smtClean="0"/>
              <a:t> </a:t>
            </a:r>
            <a:r>
              <a:rPr lang="es-AR" dirty="0" smtClean="0"/>
              <a:t>.</a:t>
            </a: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                         </a:t>
            </a:r>
            <a:r>
              <a:rPr lang="es-AR" b="1" dirty="0" smtClean="0"/>
              <a:t>-</a:t>
            </a:r>
            <a:r>
              <a:rPr lang="es-AR" dirty="0" smtClean="0"/>
              <a:t> </a:t>
            </a:r>
            <a:r>
              <a:rPr lang="el-GR" dirty="0" smtClean="0"/>
              <a:t>για να περιγράψουμε </a:t>
            </a:r>
            <a:r>
              <a:rPr lang="el-GR" b="1" dirty="0" smtClean="0"/>
              <a:t>συνήθειες στο παρελθόν</a:t>
            </a:r>
            <a:r>
              <a:rPr lang="es-AR" dirty="0" smtClean="0"/>
              <a:t>.</a:t>
            </a: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                         </a:t>
            </a: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      </a:t>
            </a:r>
            <a:endParaRPr lang="es-A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REMEMBER!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0055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9" y="1405856"/>
            <a:ext cx="12040641" cy="402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8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9SZx4-EOygg/VqbgpIUP8cI/AAAAAAAAEao/RxgyZqJxAzc/s640/while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5" y="1469005"/>
            <a:ext cx="10806276" cy="504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0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past continuous interrupted a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09" y="1285141"/>
            <a:ext cx="7514466" cy="506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0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past continuous interrupted ac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4"/>
          <a:stretch/>
        </p:blipFill>
        <p:spPr bwMode="auto">
          <a:xfrm>
            <a:off x="5014178" y="655345"/>
            <a:ext cx="4730323" cy="60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7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7"/>
          <a:stretch/>
        </p:blipFill>
        <p:spPr bwMode="auto">
          <a:xfrm>
            <a:off x="2148148" y="1575771"/>
            <a:ext cx="7775642" cy="436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5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stcontinuous.gif (710Ã505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-242" r="73234" b="47854"/>
          <a:stretch/>
        </p:blipFill>
        <p:spPr bwMode="auto">
          <a:xfrm>
            <a:off x="4681181" y="668740"/>
            <a:ext cx="3971499" cy="56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681182" y="668740"/>
            <a:ext cx="654421" cy="650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83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stcontinuous.gif (710Ã505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3" t="35" r="49174" b="47577"/>
          <a:stretch/>
        </p:blipFill>
        <p:spPr bwMode="auto">
          <a:xfrm>
            <a:off x="4476465" y="873457"/>
            <a:ext cx="3493827" cy="55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476465" y="873457"/>
            <a:ext cx="668741" cy="614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7804586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52</TotalTime>
  <Words>89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Estela de condensación</vt:lpstr>
      <vt:lpstr>Past simple and past continuous</vt:lpstr>
      <vt:lpstr>REMEMBER!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Nerea Marotta</dc:creator>
  <cp:lastModifiedBy>Παρασκευή Σκαρδανά</cp:lastModifiedBy>
  <cp:revision>12</cp:revision>
  <dcterms:created xsi:type="dcterms:W3CDTF">2018-06-03T18:43:03Z</dcterms:created>
  <dcterms:modified xsi:type="dcterms:W3CDTF">2020-04-05T14:21:52Z</dcterms:modified>
</cp:coreProperties>
</file>